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57" r:id="rId3"/>
    <p:sldId id="272" r:id="rId4"/>
    <p:sldId id="264" r:id="rId5"/>
    <p:sldId id="258" r:id="rId6"/>
    <p:sldId id="263" r:id="rId7"/>
    <p:sldId id="268" r:id="rId8"/>
    <p:sldId id="262" r:id="rId9"/>
    <p:sldId id="273" r:id="rId10"/>
    <p:sldId id="274" r:id="rId11"/>
    <p:sldId id="275" r:id="rId12"/>
    <p:sldId id="276" r:id="rId13"/>
    <p:sldId id="280" r:id="rId14"/>
    <p:sldId id="281" r:id="rId15"/>
    <p:sldId id="282" r:id="rId16"/>
    <p:sldId id="256" r:id="rId17"/>
    <p:sldId id="283" r:id="rId18"/>
    <p:sldId id="284" r:id="rId19"/>
    <p:sldId id="285" r:id="rId20"/>
    <p:sldId id="286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2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90087-517F-4FFC-A13B-C0C77E2CC6DE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667F-E156-4781-B102-B8D679AB7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1B4E9-BC61-4ECA-8364-430F7FAB037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3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26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14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67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3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891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1121-C383-4912-964F-62549A38E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901D7-8A82-4972-89EF-E80747C09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4033-2A3B-4903-8434-A6FB77A0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4CAE-9255-448E-BB35-3371FC33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1F13-DCAC-4965-BB09-E3DDDAB6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E827-C443-4EB5-9931-079530DC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0B4C0-A9C5-4F0C-9215-12879929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02F0-699A-446E-B13E-5E240C44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63A5F-1CAD-4DBE-919B-F69394BB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F017-9DF3-4A3B-B32A-458C84DF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4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6A48-CBF1-4F7C-B130-1D6329A68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1C6EA-B68C-493B-9DEC-BBB1D7DC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336B8-6663-4B03-A80E-D6BFB363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4FE7-02E9-4A82-A978-576FE370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F37F-077E-408B-99F3-89CB0FC9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387A-34C5-4923-8367-AE33BFA919B7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459931"/>
            <a:ext cx="12191999" cy="6398069"/>
          </a:xfrm>
          <a:custGeom>
            <a:avLst/>
            <a:gdLst>
              <a:gd name="connsiteX0" fmla="*/ 12191999 w 12191999"/>
              <a:gd name="connsiteY0" fmla="*/ 3092658 h 6398069"/>
              <a:gd name="connsiteX1" fmla="*/ 12191999 w 12191999"/>
              <a:gd name="connsiteY1" fmla="*/ 3816508 h 6398069"/>
              <a:gd name="connsiteX2" fmla="*/ 9610437 w 12191999"/>
              <a:gd name="connsiteY2" fmla="*/ 6398069 h 6398069"/>
              <a:gd name="connsiteX3" fmla="*/ 8773270 w 12191999"/>
              <a:gd name="connsiteY3" fmla="*/ 6398069 h 6398069"/>
              <a:gd name="connsiteX4" fmla="*/ 11992975 w 12191999"/>
              <a:gd name="connsiteY4" fmla="*/ 3178365 h 6398069"/>
              <a:gd name="connsiteX5" fmla="*/ 12145736 w 12191999"/>
              <a:gd name="connsiteY5" fmla="*/ 3097092 h 6398069"/>
              <a:gd name="connsiteX6" fmla="*/ 4530854 w 12191999"/>
              <a:gd name="connsiteY6" fmla="*/ 3091673 h 6398069"/>
              <a:gd name="connsiteX7" fmla="*/ 4740147 w 12191999"/>
              <a:gd name="connsiteY7" fmla="*/ 3178364 h 6398069"/>
              <a:gd name="connsiteX8" fmla="*/ 4740147 w 12191999"/>
              <a:gd name="connsiteY8" fmla="*/ 3596947 h 6398069"/>
              <a:gd name="connsiteX9" fmla="*/ 1939024 w 12191999"/>
              <a:gd name="connsiteY9" fmla="*/ 6398069 h 6398069"/>
              <a:gd name="connsiteX10" fmla="*/ 1101858 w 12191999"/>
              <a:gd name="connsiteY10" fmla="*/ 6398069 h 6398069"/>
              <a:gd name="connsiteX11" fmla="*/ 4321563 w 12191999"/>
              <a:gd name="connsiteY11" fmla="*/ 3178364 h 6398069"/>
              <a:gd name="connsiteX12" fmla="*/ 4530854 w 12191999"/>
              <a:gd name="connsiteY12" fmla="*/ 3091673 h 6398069"/>
              <a:gd name="connsiteX13" fmla="*/ 11040216 w 12191999"/>
              <a:gd name="connsiteY13" fmla="*/ 3091671 h 6398069"/>
              <a:gd name="connsiteX14" fmla="*/ 11249507 w 12191999"/>
              <a:gd name="connsiteY14" fmla="*/ 3178365 h 6398069"/>
              <a:gd name="connsiteX15" fmla="*/ 11249508 w 12191999"/>
              <a:gd name="connsiteY15" fmla="*/ 3596947 h 6398069"/>
              <a:gd name="connsiteX16" fmla="*/ 8448386 w 12191999"/>
              <a:gd name="connsiteY16" fmla="*/ 6398069 h 6398069"/>
              <a:gd name="connsiteX17" fmla="*/ 7611219 w 12191999"/>
              <a:gd name="connsiteY17" fmla="*/ 6398069 h 6398069"/>
              <a:gd name="connsiteX18" fmla="*/ 10830924 w 12191999"/>
              <a:gd name="connsiteY18" fmla="*/ 3178365 h 6398069"/>
              <a:gd name="connsiteX19" fmla="*/ 11040216 w 12191999"/>
              <a:gd name="connsiteY19" fmla="*/ 3091671 h 6398069"/>
              <a:gd name="connsiteX20" fmla="*/ 7784837 w 12191999"/>
              <a:gd name="connsiteY20" fmla="*/ 3091671 h 6398069"/>
              <a:gd name="connsiteX21" fmla="*/ 7994129 w 12191999"/>
              <a:gd name="connsiteY21" fmla="*/ 3178364 h 6398069"/>
              <a:gd name="connsiteX22" fmla="*/ 7994129 w 12191999"/>
              <a:gd name="connsiteY22" fmla="*/ 3596946 h 6398069"/>
              <a:gd name="connsiteX23" fmla="*/ 5193007 w 12191999"/>
              <a:gd name="connsiteY23" fmla="*/ 6398069 h 6398069"/>
              <a:gd name="connsiteX24" fmla="*/ 4355840 w 12191999"/>
              <a:gd name="connsiteY24" fmla="*/ 6398069 h 6398069"/>
              <a:gd name="connsiteX25" fmla="*/ 7575545 w 12191999"/>
              <a:gd name="connsiteY25" fmla="*/ 3178364 h 6398069"/>
              <a:gd name="connsiteX26" fmla="*/ 7784837 w 12191999"/>
              <a:gd name="connsiteY26" fmla="*/ 3091671 h 6398069"/>
              <a:gd name="connsiteX27" fmla="*/ 3387854 w 12191999"/>
              <a:gd name="connsiteY27" fmla="*/ 3091671 h 6398069"/>
              <a:gd name="connsiteX28" fmla="*/ 3597145 w 12191999"/>
              <a:gd name="connsiteY28" fmla="*/ 3178364 h 6398069"/>
              <a:gd name="connsiteX29" fmla="*/ 3597146 w 12191999"/>
              <a:gd name="connsiteY29" fmla="*/ 3596945 h 6398069"/>
              <a:gd name="connsiteX30" fmla="*/ 796022 w 12191999"/>
              <a:gd name="connsiteY30" fmla="*/ 6398069 h 6398069"/>
              <a:gd name="connsiteX31" fmla="*/ 0 w 12191999"/>
              <a:gd name="connsiteY31" fmla="*/ 6398069 h 6398069"/>
              <a:gd name="connsiteX32" fmla="*/ 0 w 12191999"/>
              <a:gd name="connsiteY32" fmla="*/ 6356926 h 6398069"/>
              <a:gd name="connsiteX33" fmla="*/ 3178563 w 12191999"/>
              <a:gd name="connsiteY33" fmla="*/ 3178364 h 6398069"/>
              <a:gd name="connsiteX34" fmla="*/ 3387854 w 12191999"/>
              <a:gd name="connsiteY34" fmla="*/ 3091671 h 6398069"/>
              <a:gd name="connsiteX35" fmla="*/ 8611730 w 12191999"/>
              <a:gd name="connsiteY35" fmla="*/ 1181100 h 6398069"/>
              <a:gd name="connsiteX36" fmla="*/ 8821021 w 12191999"/>
              <a:gd name="connsiteY36" fmla="*/ 1267792 h 6398069"/>
              <a:gd name="connsiteX37" fmla="*/ 8821021 w 12191999"/>
              <a:gd name="connsiteY37" fmla="*/ 1686374 h 6398069"/>
              <a:gd name="connsiteX38" fmla="*/ 4217018 w 12191999"/>
              <a:gd name="connsiteY38" fmla="*/ 6290379 h 6398069"/>
              <a:gd name="connsiteX39" fmla="*/ 3798436 w 12191999"/>
              <a:gd name="connsiteY39" fmla="*/ 6290379 h 6398069"/>
              <a:gd name="connsiteX40" fmla="*/ 3798436 w 12191999"/>
              <a:gd name="connsiteY40" fmla="*/ 5871796 h 6398069"/>
              <a:gd name="connsiteX41" fmla="*/ 8402438 w 12191999"/>
              <a:gd name="connsiteY41" fmla="*/ 1267792 h 6398069"/>
              <a:gd name="connsiteX42" fmla="*/ 8611730 w 12191999"/>
              <a:gd name="connsiteY42" fmla="*/ 1181100 h 6398069"/>
              <a:gd name="connsiteX43" fmla="*/ 7549887 w 12191999"/>
              <a:gd name="connsiteY43" fmla="*/ 1181099 h 6398069"/>
              <a:gd name="connsiteX44" fmla="*/ 7759179 w 12191999"/>
              <a:gd name="connsiteY44" fmla="*/ 1267790 h 6398069"/>
              <a:gd name="connsiteX45" fmla="*/ 7759179 w 12191999"/>
              <a:gd name="connsiteY45" fmla="*/ 1686374 h 6398069"/>
              <a:gd name="connsiteX46" fmla="*/ 3155176 w 12191999"/>
              <a:gd name="connsiteY46" fmla="*/ 6290378 h 6398069"/>
              <a:gd name="connsiteX47" fmla="*/ 2736593 w 12191999"/>
              <a:gd name="connsiteY47" fmla="*/ 6290378 h 6398069"/>
              <a:gd name="connsiteX48" fmla="*/ 2736593 w 12191999"/>
              <a:gd name="connsiteY48" fmla="*/ 5871795 h 6398069"/>
              <a:gd name="connsiteX49" fmla="*/ 7340595 w 12191999"/>
              <a:gd name="connsiteY49" fmla="*/ 1267791 h 6398069"/>
              <a:gd name="connsiteX50" fmla="*/ 7549887 w 12191999"/>
              <a:gd name="connsiteY50" fmla="*/ 1181099 h 6398069"/>
              <a:gd name="connsiteX51" fmla="*/ 4232402 w 12191999"/>
              <a:gd name="connsiteY51" fmla="*/ 1181099 h 6398069"/>
              <a:gd name="connsiteX52" fmla="*/ 4441695 w 12191999"/>
              <a:gd name="connsiteY52" fmla="*/ 1267791 h 6398069"/>
              <a:gd name="connsiteX53" fmla="*/ 4441695 w 12191999"/>
              <a:gd name="connsiteY53" fmla="*/ 1686374 h 6398069"/>
              <a:gd name="connsiteX54" fmla="*/ 0 w 12191999"/>
              <a:gd name="connsiteY54" fmla="*/ 6128068 h 6398069"/>
              <a:gd name="connsiteX55" fmla="*/ 0 w 12191999"/>
              <a:gd name="connsiteY55" fmla="*/ 5290902 h 6398069"/>
              <a:gd name="connsiteX56" fmla="*/ 4023113 w 12191999"/>
              <a:gd name="connsiteY56" fmla="*/ 1267791 h 6398069"/>
              <a:gd name="connsiteX57" fmla="*/ 4232402 w 12191999"/>
              <a:gd name="connsiteY57" fmla="*/ 1181099 h 6398069"/>
              <a:gd name="connsiteX58" fmla="*/ 2543307 w 12191999"/>
              <a:gd name="connsiteY58" fmla="*/ 800100 h 6398069"/>
              <a:gd name="connsiteX59" fmla="*/ 2752598 w 12191999"/>
              <a:gd name="connsiteY59" fmla="*/ 886791 h 6398069"/>
              <a:gd name="connsiteX60" fmla="*/ 2752598 w 12191999"/>
              <a:gd name="connsiteY60" fmla="*/ 1305374 h 6398069"/>
              <a:gd name="connsiteX61" fmla="*/ 2 w 12191999"/>
              <a:gd name="connsiteY61" fmla="*/ 4057969 h 6398069"/>
              <a:gd name="connsiteX62" fmla="*/ 2 w 12191999"/>
              <a:gd name="connsiteY62" fmla="*/ 3220802 h 6398069"/>
              <a:gd name="connsiteX63" fmla="*/ 2334015 w 12191999"/>
              <a:gd name="connsiteY63" fmla="*/ 886790 h 6398069"/>
              <a:gd name="connsiteX64" fmla="*/ 2543307 w 12191999"/>
              <a:gd name="connsiteY64" fmla="*/ 800100 h 6398069"/>
              <a:gd name="connsiteX65" fmla="*/ 11140422 w 12191999"/>
              <a:gd name="connsiteY65" fmla="*/ 800099 h 6398069"/>
              <a:gd name="connsiteX66" fmla="*/ 11349713 w 12191999"/>
              <a:gd name="connsiteY66" fmla="*/ 886791 h 6398069"/>
              <a:gd name="connsiteX67" fmla="*/ 11349713 w 12191999"/>
              <a:gd name="connsiteY67" fmla="*/ 1305374 h 6398069"/>
              <a:gd name="connsiteX68" fmla="*/ 6745708 w 12191999"/>
              <a:gd name="connsiteY68" fmla="*/ 5909379 h 6398069"/>
              <a:gd name="connsiteX69" fmla="*/ 6327125 w 12191999"/>
              <a:gd name="connsiteY69" fmla="*/ 5909379 h 6398069"/>
              <a:gd name="connsiteX70" fmla="*/ 6327124 w 12191999"/>
              <a:gd name="connsiteY70" fmla="*/ 5490795 h 6398069"/>
              <a:gd name="connsiteX71" fmla="*/ 10931130 w 12191999"/>
              <a:gd name="connsiteY71" fmla="*/ 886791 h 6398069"/>
              <a:gd name="connsiteX72" fmla="*/ 11140422 w 12191999"/>
              <a:gd name="connsiteY72" fmla="*/ 800099 h 6398069"/>
              <a:gd name="connsiteX73" fmla="*/ 12191999 w 12191999"/>
              <a:gd name="connsiteY73" fmla="*/ 686374 h 6398069"/>
              <a:gd name="connsiteX74" fmla="*/ 12191999 w 12191999"/>
              <a:gd name="connsiteY74" fmla="*/ 1523542 h 6398069"/>
              <a:gd name="connsiteX75" fmla="*/ 8606262 w 12191999"/>
              <a:gd name="connsiteY75" fmla="*/ 5109279 h 6398069"/>
              <a:gd name="connsiteX76" fmla="*/ 8187679 w 12191999"/>
              <a:gd name="connsiteY76" fmla="*/ 5109279 h 6398069"/>
              <a:gd name="connsiteX77" fmla="*/ 8187679 w 12191999"/>
              <a:gd name="connsiteY77" fmla="*/ 4690696 h 6398069"/>
              <a:gd name="connsiteX78" fmla="*/ 3686306 w 12191999"/>
              <a:gd name="connsiteY78" fmla="*/ 685799 h 6398069"/>
              <a:gd name="connsiteX79" fmla="*/ 3895597 w 12191999"/>
              <a:gd name="connsiteY79" fmla="*/ 772491 h 6398069"/>
              <a:gd name="connsiteX80" fmla="*/ 3895597 w 12191999"/>
              <a:gd name="connsiteY80" fmla="*/ 1191074 h 6398069"/>
              <a:gd name="connsiteX81" fmla="*/ 2 w 12191999"/>
              <a:gd name="connsiteY81" fmla="*/ 5086668 h 6398069"/>
              <a:gd name="connsiteX82" fmla="*/ 2 w 12191999"/>
              <a:gd name="connsiteY82" fmla="*/ 4249502 h 6398069"/>
              <a:gd name="connsiteX83" fmla="*/ 3477015 w 12191999"/>
              <a:gd name="connsiteY83" fmla="*/ 772491 h 6398069"/>
              <a:gd name="connsiteX84" fmla="*/ 3686306 w 12191999"/>
              <a:gd name="connsiteY84" fmla="*/ 685799 h 6398069"/>
              <a:gd name="connsiteX85" fmla="*/ 2302006 w 12191999"/>
              <a:gd name="connsiteY85" fmla="*/ 1 h 6398069"/>
              <a:gd name="connsiteX86" fmla="*/ 2511298 w 12191999"/>
              <a:gd name="connsiteY86" fmla="*/ 86692 h 6398069"/>
              <a:gd name="connsiteX87" fmla="*/ 2511298 w 12191999"/>
              <a:gd name="connsiteY87" fmla="*/ 505275 h 6398069"/>
              <a:gd name="connsiteX88" fmla="*/ 1 w 12191999"/>
              <a:gd name="connsiteY88" fmla="*/ 3016571 h 6398069"/>
              <a:gd name="connsiteX89" fmla="*/ 1 w 12191999"/>
              <a:gd name="connsiteY89" fmla="*/ 2179406 h 6398069"/>
              <a:gd name="connsiteX90" fmla="*/ 2092714 w 12191999"/>
              <a:gd name="connsiteY90" fmla="*/ 86691 h 6398069"/>
              <a:gd name="connsiteX91" fmla="*/ 2302006 w 12191999"/>
              <a:gd name="connsiteY91" fmla="*/ 1 h 6398069"/>
              <a:gd name="connsiteX92" fmla="*/ 1238770 w 12191999"/>
              <a:gd name="connsiteY92" fmla="*/ 0 h 6398069"/>
              <a:gd name="connsiteX93" fmla="*/ 1448062 w 12191999"/>
              <a:gd name="connsiteY93" fmla="*/ 86691 h 6398069"/>
              <a:gd name="connsiteX94" fmla="*/ 1448062 w 12191999"/>
              <a:gd name="connsiteY94" fmla="*/ 505274 h 6398069"/>
              <a:gd name="connsiteX95" fmla="*/ 2 w 12191999"/>
              <a:gd name="connsiteY95" fmla="*/ 1953335 h 6398069"/>
              <a:gd name="connsiteX96" fmla="*/ 2 w 12191999"/>
              <a:gd name="connsiteY96" fmla="*/ 1116168 h 6398069"/>
              <a:gd name="connsiteX97" fmla="*/ 1029479 w 12191999"/>
              <a:gd name="connsiteY97" fmla="*/ 86691 h 6398069"/>
              <a:gd name="connsiteX98" fmla="*/ 1238770 w 12191999"/>
              <a:gd name="connsiteY98" fmla="*/ 0 h 639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1999" h="6398069">
                <a:moveTo>
                  <a:pt x="12191999" y="3092658"/>
                </a:moveTo>
                <a:lnTo>
                  <a:pt x="12191999" y="3816508"/>
                </a:lnTo>
                <a:lnTo>
                  <a:pt x="9610437" y="6398069"/>
                </a:lnTo>
                <a:lnTo>
                  <a:pt x="8773270" y="6398069"/>
                </a:lnTo>
                <a:lnTo>
                  <a:pt x="11992975" y="3178365"/>
                </a:lnTo>
                <a:cubicBezTo>
                  <a:pt x="12036321" y="3135020"/>
                  <a:pt x="12089766" y="3107929"/>
                  <a:pt x="12145736" y="3097092"/>
                </a:cubicBezTo>
                <a:close/>
                <a:moveTo>
                  <a:pt x="4530854" y="3091673"/>
                </a:moveTo>
                <a:cubicBezTo>
                  <a:pt x="4606603" y="3091673"/>
                  <a:pt x="4682351" y="3120570"/>
                  <a:pt x="4740147" y="3178364"/>
                </a:cubicBezTo>
                <a:cubicBezTo>
                  <a:pt x="4855734" y="3293952"/>
                  <a:pt x="4855734" y="3481358"/>
                  <a:pt x="4740147" y="3596947"/>
                </a:cubicBezTo>
                <a:lnTo>
                  <a:pt x="1939024" y="6398069"/>
                </a:lnTo>
                <a:lnTo>
                  <a:pt x="1101858" y="6398069"/>
                </a:lnTo>
                <a:lnTo>
                  <a:pt x="4321563" y="3178364"/>
                </a:lnTo>
                <a:cubicBezTo>
                  <a:pt x="4379358" y="3120570"/>
                  <a:pt x="4455106" y="3091672"/>
                  <a:pt x="4530854" y="3091673"/>
                </a:cubicBezTo>
                <a:close/>
                <a:moveTo>
                  <a:pt x="11040216" y="3091671"/>
                </a:moveTo>
                <a:cubicBezTo>
                  <a:pt x="11115964" y="3091671"/>
                  <a:pt x="11191713" y="3120569"/>
                  <a:pt x="11249507" y="3178365"/>
                </a:cubicBezTo>
                <a:cubicBezTo>
                  <a:pt x="11365097" y="3293952"/>
                  <a:pt x="11365097" y="3481358"/>
                  <a:pt x="11249508" y="3596947"/>
                </a:cubicBezTo>
                <a:lnTo>
                  <a:pt x="8448386" y="6398069"/>
                </a:lnTo>
                <a:lnTo>
                  <a:pt x="7611219" y="6398069"/>
                </a:lnTo>
                <a:lnTo>
                  <a:pt x="10830924" y="3178365"/>
                </a:lnTo>
                <a:cubicBezTo>
                  <a:pt x="10888719" y="3120569"/>
                  <a:pt x="10964467" y="3091672"/>
                  <a:pt x="11040216" y="3091671"/>
                </a:cubicBezTo>
                <a:close/>
                <a:moveTo>
                  <a:pt x="7784837" y="3091671"/>
                </a:moveTo>
                <a:cubicBezTo>
                  <a:pt x="7860586" y="3091671"/>
                  <a:pt x="7936335" y="3120569"/>
                  <a:pt x="7994129" y="3178364"/>
                </a:cubicBezTo>
                <a:cubicBezTo>
                  <a:pt x="8109717" y="3293952"/>
                  <a:pt x="8109718" y="3481357"/>
                  <a:pt x="7994129" y="3596946"/>
                </a:cubicBezTo>
                <a:lnTo>
                  <a:pt x="5193007" y="6398069"/>
                </a:lnTo>
                <a:lnTo>
                  <a:pt x="4355840" y="6398069"/>
                </a:lnTo>
                <a:lnTo>
                  <a:pt x="7575545" y="3178364"/>
                </a:lnTo>
                <a:cubicBezTo>
                  <a:pt x="7633340" y="3120569"/>
                  <a:pt x="7709089" y="3091671"/>
                  <a:pt x="7784837" y="3091671"/>
                </a:cubicBezTo>
                <a:close/>
                <a:moveTo>
                  <a:pt x="3387854" y="3091671"/>
                </a:moveTo>
                <a:cubicBezTo>
                  <a:pt x="3463603" y="3091671"/>
                  <a:pt x="3539351" y="3120569"/>
                  <a:pt x="3597145" y="3178364"/>
                </a:cubicBezTo>
                <a:cubicBezTo>
                  <a:pt x="3712734" y="3293951"/>
                  <a:pt x="3712734" y="3481356"/>
                  <a:pt x="3597146" y="3596945"/>
                </a:cubicBezTo>
                <a:lnTo>
                  <a:pt x="796022" y="6398069"/>
                </a:lnTo>
                <a:lnTo>
                  <a:pt x="0" y="6398069"/>
                </a:lnTo>
                <a:lnTo>
                  <a:pt x="0" y="6356926"/>
                </a:lnTo>
                <a:lnTo>
                  <a:pt x="3178563" y="3178364"/>
                </a:lnTo>
                <a:cubicBezTo>
                  <a:pt x="3236356" y="3120569"/>
                  <a:pt x="3312105" y="3091671"/>
                  <a:pt x="3387854" y="3091671"/>
                </a:cubicBezTo>
                <a:close/>
                <a:moveTo>
                  <a:pt x="8611730" y="1181100"/>
                </a:moveTo>
                <a:cubicBezTo>
                  <a:pt x="8687478" y="1181100"/>
                  <a:pt x="8763227" y="1209998"/>
                  <a:pt x="8821021" y="1267792"/>
                </a:cubicBezTo>
                <a:cubicBezTo>
                  <a:pt x="8936610" y="1383381"/>
                  <a:pt x="8936610" y="1570786"/>
                  <a:pt x="8821021" y="1686374"/>
                </a:cubicBezTo>
                <a:lnTo>
                  <a:pt x="4217018" y="6290379"/>
                </a:lnTo>
                <a:cubicBezTo>
                  <a:pt x="4101429" y="6405968"/>
                  <a:pt x="3914024" y="6405968"/>
                  <a:pt x="3798436" y="6290379"/>
                </a:cubicBezTo>
                <a:cubicBezTo>
                  <a:pt x="3682847" y="6174790"/>
                  <a:pt x="3682846" y="5987385"/>
                  <a:pt x="3798436" y="5871796"/>
                </a:cubicBezTo>
                <a:lnTo>
                  <a:pt x="8402438" y="1267792"/>
                </a:lnTo>
                <a:cubicBezTo>
                  <a:pt x="8460232" y="1209998"/>
                  <a:pt x="8535981" y="1181100"/>
                  <a:pt x="8611730" y="1181100"/>
                </a:cubicBezTo>
                <a:close/>
                <a:moveTo>
                  <a:pt x="7549887" y="1181099"/>
                </a:moveTo>
                <a:cubicBezTo>
                  <a:pt x="7625636" y="1181099"/>
                  <a:pt x="7701384" y="1209997"/>
                  <a:pt x="7759179" y="1267790"/>
                </a:cubicBezTo>
                <a:cubicBezTo>
                  <a:pt x="7874767" y="1383380"/>
                  <a:pt x="7874767" y="1570786"/>
                  <a:pt x="7759179" y="1686374"/>
                </a:cubicBezTo>
                <a:lnTo>
                  <a:pt x="3155176" y="6290378"/>
                </a:lnTo>
                <a:cubicBezTo>
                  <a:pt x="3039587" y="6405967"/>
                  <a:pt x="2852181" y="6405967"/>
                  <a:pt x="2736593" y="6290378"/>
                </a:cubicBezTo>
                <a:cubicBezTo>
                  <a:pt x="2621004" y="6174790"/>
                  <a:pt x="2621004" y="5987384"/>
                  <a:pt x="2736593" y="5871795"/>
                </a:cubicBezTo>
                <a:lnTo>
                  <a:pt x="7340595" y="1267791"/>
                </a:lnTo>
                <a:cubicBezTo>
                  <a:pt x="7398390" y="1209996"/>
                  <a:pt x="7474138" y="1181099"/>
                  <a:pt x="7549887" y="1181099"/>
                </a:cubicBezTo>
                <a:close/>
                <a:moveTo>
                  <a:pt x="4232402" y="1181099"/>
                </a:moveTo>
                <a:cubicBezTo>
                  <a:pt x="4308152" y="1181099"/>
                  <a:pt x="4383901" y="1209996"/>
                  <a:pt x="4441695" y="1267791"/>
                </a:cubicBezTo>
                <a:cubicBezTo>
                  <a:pt x="4557283" y="1383379"/>
                  <a:pt x="4557283" y="1570785"/>
                  <a:pt x="4441695" y="1686374"/>
                </a:cubicBezTo>
                <a:lnTo>
                  <a:pt x="0" y="6128068"/>
                </a:lnTo>
                <a:lnTo>
                  <a:pt x="0" y="5290902"/>
                </a:lnTo>
                <a:lnTo>
                  <a:pt x="4023113" y="1267791"/>
                </a:lnTo>
                <a:cubicBezTo>
                  <a:pt x="4080908" y="1209997"/>
                  <a:pt x="4156655" y="1181099"/>
                  <a:pt x="4232402" y="1181099"/>
                </a:cubicBezTo>
                <a:close/>
                <a:moveTo>
                  <a:pt x="2543307" y="800100"/>
                </a:moveTo>
                <a:cubicBezTo>
                  <a:pt x="2619056" y="800099"/>
                  <a:pt x="2694804" y="828996"/>
                  <a:pt x="2752598" y="886791"/>
                </a:cubicBezTo>
                <a:cubicBezTo>
                  <a:pt x="2868187" y="1002379"/>
                  <a:pt x="2868187" y="1189785"/>
                  <a:pt x="2752598" y="1305374"/>
                </a:cubicBezTo>
                <a:lnTo>
                  <a:pt x="2" y="4057969"/>
                </a:lnTo>
                <a:lnTo>
                  <a:pt x="2" y="3220802"/>
                </a:lnTo>
                <a:lnTo>
                  <a:pt x="2334015" y="886790"/>
                </a:lnTo>
                <a:cubicBezTo>
                  <a:pt x="2391809" y="828996"/>
                  <a:pt x="2467558" y="800099"/>
                  <a:pt x="2543307" y="800100"/>
                </a:cubicBezTo>
                <a:close/>
                <a:moveTo>
                  <a:pt x="11140422" y="800099"/>
                </a:moveTo>
                <a:cubicBezTo>
                  <a:pt x="11216171" y="800099"/>
                  <a:pt x="11291919" y="828996"/>
                  <a:pt x="11349713" y="886791"/>
                </a:cubicBezTo>
                <a:cubicBezTo>
                  <a:pt x="11465303" y="1002379"/>
                  <a:pt x="11465302" y="1189786"/>
                  <a:pt x="11349713" y="1305374"/>
                </a:cubicBezTo>
                <a:lnTo>
                  <a:pt x="6745708" y="5909379"/>
                </a:lnTo>
                <a:cubicBezTo>
                  <a:pt x="6630120" y="6024967"/>
                  <a:pt x="6442714" y="6024967"/>
                  <a:pt x="6327125" y="5909379"/>
                </a:cubicBezTo>
                <a:cubicBezTo>
                  <a:pt x="6211536" y="5793789"/>
                  <a:pt x="6211536" y="5606384"/>
                  <a:pt x="6327124" y="5490795"/>
                </a:cubicBezTo>
                <a:lnTo>
                  <a:pt x="10931130" y="886791"/>
                </a:lnTo>
                <a:cubicBezTo>
                  <a:pt x="10988924" y="828996"/>
                  <a:pt x="11064674" y="800099"/>
                  <a:pt x="11140422" y="800099"/>
                </a:cubicBezTo>
                <a:close/>
                <a:moveTo>
                  <a:pt x="12191999" y="686374"/>
                </a:moveTo>
                <a:lnTo>
                  <a:pt x="12191999" y="1523542"/>
                </a:lnTo>
                <a:lnTo>
                  <a:pt x="8606262" y="5109279"/>
                </a:lnTo>
                <a:cubicBezTo>
                  <a:pt x="8490673" y="5224868"/>
                  <a:pt x="8303268" y="5224868"/>
                  <a:pt x="8187679" y="5109279"/>
                </a:cubicBezTo>
                <a:cubicBezTo>
                  <a:pt x="8072091" y="4993691"/>
                  <a:pt x="8072091" y="4806285"/>
                  <a:pt x="8187679" y="4690696"/>
                </a:cubicBezTo>
                <a:close/>
                <a:moveTo>
                  <a:pt x="3686306" y="685799"/>
                </a:moveTo>
                <a:cubicBezTo>
                  <a:pt x="3762056" y="685799"/>
                  <a:pt x="3837803" y="714696"/>
                  <a:pt x="3895597" y="772491"/>
                </a:cubicBezTo>
                <a:cubicBezTo>
                  <a:pt x="4011187" y="888079"/>
                  <a:pt x="4011187" y="1075485"/>
                  <a:pt x="3895597" y="1191074"/>
                </a:cubicBezTo>
                <a:lnTo>
                  <a:pt x="2" y="5086668"/>
                </a:lnTo>
                <a:lnTo>
                  <a:pt x="2" y="4249502"/>
                </a:lnTo>
                <a:lnTo>
                  <a:pt x="3477015" y="772491"/>
                </a:lnTo>
                <a:cubicBezTo>
                  <a:pt x="3534809" y="714697"/>
                  <a:pt x="3610558" y="685799"/>
                  <a:pt x="3686306" y="685799"/>
                </a:cubicBezTo>
                <a:close/>
                <a:moveTo>
                  <a:pt x="2302006" y="1"/>
                </a:moveTo>
                <a:cubicBezTo>
                  <a:pt x="2377754" y="0"/>
                  <a:pt x="2453503" y="28897"/>
                  <a:pt x="2511298" y="86692"/>
                </a:cubicBezTo>
                <a:cubicBezTo>
                  <a:pt x="2626888" y="202281"/>
                  <a:pt x="2626888" y="389687"/>
                  <a:pt x="2511298" y="505275"/>
                </a:cubicBezTo>
                <a:lnTo>
                  <a:pt x="1" y="3016571"/>
                </a:lnTo>
                <a:lnTo>
                  <a:pt x="1" y="2179406"/>
                </a:lnTo>
                <a:lnTo>
                  <a:pt x="2092714" y="86691"/>
                </a:lnTo>
                <a:cubicBezTo>
                  <a:pt x="2150510" y="28898"/>
                  <a:pt x="2226258" y="1"/>
                  <a:pt x="2302006" y="1"/>
                </a:cubicBezTo>
                <a:close/>
                <a:moveTo>
                  <a:pt x="1238770" y="0"/>
                </a:moveTo>
                <a:cubicBezTo>
                  <a:pt x="1314519" y="-1"/>
                  <a:pt x="1390267" y="28896"/>
                  <a:pt x="1448062" y="86691"/>
                </a:cubicBezTo>
                <a:cubicBezTo>
                  <a:pt x="1563651" y="202280"/>
                  <a:pt x="1563651" y="389686"/>
                  <a:pt x="1448062" y="505274"/>
                </a:cubicBezTo>
                <a:lnTo>
                  <a:pt x="2" y="1953335"/>
                </a:lnTo>
                <a:lnTo>
                  <a:pt x="2" y="1116168"/>
                </a:lnTo>
                <a:lnTo>
                  <a:pt x="1029479" y="86691"/>
                </a:lnTo>
                <a:cubicBezTo>
                  <a:pt x="1087273" y="28897"/>
                  <a:pt x="1163022" y="0"/>
                  <a:pt x="1238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4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7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24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19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9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5120-494D-4D2C-A01F-AC79A793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CEA9-29CC-47C6-84D7-4C56A14E0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6D63-8F1B-448D-9EF8-75396B6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C1FBA-5733-42D1-849C-197FB1CC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E353-E92F-499E-94B9-E054B9C6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5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0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80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0FF7-AD45-4BFE-A14F-3241F102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D033-ACC5-4353-B8E1-D3239535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C6AF-66F3-4FBB-A6E1-C503EC40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6547-74ED-497F-9A95-ACDA2A28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96B5-B646-45CB-9D25-22F9917F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2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16E7-3B84-4AFC-B782-C63E303D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CF24-54EC-4521-93D9-67D817E55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2CB9-CEDA-4563-A4CA-994A59A6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9F437-B3A5-4DA8-B937-8BC0B177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24C73-A138-4767-A3A7-C962F6FD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5B38B-387C-4A30-8CE5-3499FC4A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5281-7232-4B5A-B8B7-FE4B0776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D15D3-618C-42C1-85A4-8284161D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C8EA-E674-4337-94C1-86F0DEA0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DA8BA-466C-4E54-BDA0-5814F64E6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EEFC0-0B43-460B-B3D5-53942FD49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2DBEB-5756-4447-9424-FCFCEA5F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C83A2-C34A-4BF9-859C-C3D70D0D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ADF67-381D-464D-BD63-2EA0DABB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0364-BDFC-445E-B1F2-C64F8787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705AD-0F45-443D-896F-65C423D3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A49D4-3BDF-4090-B21E-DC52AE44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F033-CBD1-4858-AB44-1F2BF917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8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BFBC5-51D3-429D-9BF0-C6D16CD2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15756-9D95-4071-8421-9CF2D6E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D812-1A9D-4719-8325-F69E132E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3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9E53-FB07-4771-ACE9-175E6596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6A13-6207-4AA7-87D2-519E1576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B661B-A28A-480D-839C-47FC0211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E524-1887-428A-890E-8F3936FD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F454-5896-4124-9550-E3D1FAB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99D96-DFAE-4DB3-80A5-1392A4AB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2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37E6-45DF-4155-98BB-24EBA8F2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3FF97-486F-4CE5-A8FE-D9B39F150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AE756-8277-49BB-A957-23DD9EB85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7E21C-E140-48F9-B308-36F8BB89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BB4D5-AA1E-4679-BD84-9930E0C5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CDF06-52DE-42A9-9964-C3625D3B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F142E-F759-416C-BE4C-B1289E3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97B5-6894-41B2-BB5C-58A48304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CBD0-532F-49BF-847E-BF8EEFB8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7364-A683-4BAB-A6C1-4C6A95312C7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CAFA-6F06-42A0-BD48-B8ACE516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2E65-7D28-42BF-B56F-BA1EBA604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6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grpSp>
        <p:nvGrpSpPr>
          <p:cNvPr id="13" name="Group 12"/>
          <p:cNvGrpSpPr/>
          <p:nvPr/>
        </p:nvGrpSpPr>
        <p:grpSpPr>
          <a:xfrm>
            <a:off x="3152248" y="677862"/>
            <a:ext cx="5887495" cy="5502275"/>
            <a:chOff x="330196" y="1257300"/>
            <a:chExt cx="4577779" cy="4419600"/>
          </a:xfrm>
        </p:grpSpPr>
        <p:sp>
          <p:nvSpPr>
            <p:cNvPr id="9" name="Oval 8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330196" y="4318559"/>
              <a:ext cx="4577779" cy="74164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Thực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hiện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1812824 – Vũ Đình Phúc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1812843 –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Đặng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Ngọc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Thạch</a:t>
              </a:r>
              <a:endPara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F8B8867-EBB6-48E2-A894-F8DB1898964B}"/>
              </a:ext>
            </a:extLst>
          </p:cNvPr>
          <p:cNvSpPr txBox="1">
            <a:spLocks/>
          </p:cNvSpPr>
          <p:nvPr/>
        </p:nvSpPr>
        <p:spPr>
          <a:xfrm>
            <a:off x="3152248" y="2688226"/>
            <a:ext cx="588749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XÂY DỰNG ỨNG DỤNG QUẢN LÝ CÔNG VIỆC TRÊN ĐIỆN THOẠI VỚI FLUTTER</a:t>
            </a:r>
            <a:endParaRPr lang="en-US" sz="2800" b="1" dirty="0">
              <a:solidFill>
                <a:schemeClr val="accent2">
                  <a:lumMod val="40000"/>
                  <a:lumOff val="60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4D26A2-0FDF-4841-B207-16228FBE5BA2}"/>
              </a:ext>
            </a:extLst>
          </p:cNvPr>
          <p:cNvSpPr txBox="1">
            <a:spLocks/>
          </p:cNvSpPr>
          <p:nvPr/>
        </p:nvSpPr>
        <p:spPr>
          <a:xfrm>
            <a:off x="3152248" y="1904263"/>
            <a:ext cx="588749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- ĐỒ ÁN CƠ SỞ -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05FC174-BEFE-483A-9F53-7F4681F80A32}"/>
              </a:ext>
            </a:extLst>
          </p:cNvPr>
          <p:cNvSpPr txBox="1">
            <a:spLocks/>
          </p:cNvSpPr>
          <p:nvPr/>
        </p:nvSpPr>
        <p:spPr>
          <a:xfrm>
            <a:off x="3152248" y="3658965"/>
            <a:ext cx="588749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GVHD: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Duy</a:t>
            </a:r>
            <a:r>
              <a: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Quý</a:t>
            </a:r>
            <a:endParaRPr lang="en-US" sz="2000" b="1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Tất cả thông báo – Trường Đại học Đà Lạt">
            <a:extLst>
              <a:ext uri="{FF2B5EF4-FFF2-40B4-BE49-F238E27FC236}">
                <a16:creationId xmlns:a16="http://schemas.microsoft.com/office/drawing/2014/main" id="{98F724F6-5F3D-428E-9DCD-616A7C79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214" y="100479"/>
            <a:ext cx="950399" cy="9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2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04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691861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/>
                </a:solidFill>
              </a:rPr>
              <a:t>Flutter 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phát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triển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nhằm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giải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quyết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bài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toán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thường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gặp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mobile </a:t>
            </a:r>
            <a:r>
              <a:rPr lang="en-US" sz="2400" dirty="0" err="1">
                <a:solidFill>
                  <a:schemeClr val="bg1"/>
                </a:solidFill>
              </a:rPr>
              <a:t>là</a:t>
            </a:r>
            <a:r>
              <a:rPr lang="en-US" sz="2400" dirty="0">
                <a:solidFill>
                  <a:schemeClr val="bg1"/>
                </a:solidFill>
              </a:rPr>
              <a:t> Fast Development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Native Performance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22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2079810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4DC7-3A27-470C-B7D4-38E6499B15CB}"/>
              </a:ext>
            </a:extLst>
          </p:cNvPr>
          <p:cNvSpPr txBox="1"/>
          <p:nvPr/>
        </p:nvSpPr>
        <p:spPr>
          <a:xfrm>
            <a:off x="4906010" y="2829574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Flutter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UI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native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, web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desktop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codebase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altLang="en-US" sz="2400" dirty="0">
                <a:solidFill>
                  <a:schemeClr val="bg1"/>
                </a:solidFill>
                <a:latin typeface="Segoe UI (Body)"/>
              </a:rPr>
              <a:t> </a:t>
            </a:r>
            <a:r>
              <a:rPr lang="en-US" sz="2400" noProof="0" dirty="0">
                <a:solidFill>
                  <a:schemeClr val="bg1"/>
                </a:solidFill>
                <a:latin typeface="Segoe UI (Body)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4231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B4289F3A-E30B-4531-956B-CE9011D7D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9" b="8009"/>
          <a:stretch/>
        </p:blipFill>
        <p:spPr>
          <a:xfrm>
            <a:off x="0" y="4127126"/>
            <a:ext cx="12192000" cy="273087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CB886A1-E5BA-4F5F-8E22-A94F95CBBAC3}"/>
              </a:ext>
            </a:extLst>
          </p:cNvPr>
          <p:cNvSpPr/>
          <p:nvPr/>
        </p:nvSpPr>
        <p:spPr>
          <a:xfrm>
            <a:off x="0" y="4127127"/>
            <a:ext cx="12192000" cy="2730873"/>
          </a:xfrm>
          <a:prstGeom prst="rect">
            <a:avLst/>
          </a:prstGeom>
          <a:gradFill>
            <a:gsLst>
              <a:gs pos="0">
                <a:srgbClr val="92667D">
                  <a:alpha val="70000"/>
                </a:srgb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53F45-1886-4F83-AC55-25EEDB04FCF2}"/>
              </a:ext>
            </a:extLst>
          </p:cNvPr>
          <p:cNvGrpSpPr/>
          <p:nvPr/>
        </p:nvGrpSpPr>
        <p:grpSpPr>
          <a:xfrm>
            <a:off x="7336604" y="935709"/>
            <a:ext cx="2219638" cy="4685848"/>
            <a:chOff x="5131235" y="1444422"/>
            <a:chExt cx="1961921" cy="4141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566AEF-977A-4F8C-84E8-80550B94D95E}"/>
                </a:ext>
              </a:extLst>
            </p:cNvPr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AD2A2CF4-8DB6-4FE7-BEB9-C8C02A9EC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8E2C18C8-FF60-423D-A911-F6B6A467F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01D097-657E-4722-BB7D-138DB7AF854A}"/>
                </a:ext>
              </a:extLst>
            </p:cNvPr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E2F8091E-1C1D-4A1D-9080-A2F176C1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2E0C38D1-4C3D-4BB2-ADFD-7C85519D8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B9C7C2D7-9B07-47D0-8C90-40C731E61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9">
                <a:extLst>
                  <a:ext uri="{FF2B5EF4-FFF2-40B4-BE49-F238E27FC236}">
                    <a16:creationId xmlns:a16="http://schemas.microsoft.com/office/drawing/2014/main" id="{D05ACB24-BCB2-4F5D-A60B-C81FB7052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06A08C4C-B6A8-44C3-8714-90821823E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11">
                <a:extLst>
                  <a:ext uri="{FF2B5EF4-FFF2-40B4-BE49-F238E27FC236}">
                    <a16:creationId xmlns:a16="http://schemas.microsoft.com/office/drawing/2014/main" id="{2C12CFA6-A4D7-4294-A869-80391490E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9C68E0B6-1036-4BA0-81AB-50B3E4560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F2393D81-68A5-4A31-939E-B2B66D64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BA4D7066-F12C-43FC-A700-9A098886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BF75CF8-4154-4421-BA91-0638C4C6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5EF856C1-653A-4283-B523-C98A3D4AE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739AA560-7C39-43E1-B5B0-1FE8F1EF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A7C5F1-E203-41B4-B773-C6A1AB5BE130}"/>
                </a:ext>
              </a:extLst>
            </p:cNvPr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3ED708FB-A9D4-44B3-86EF-B494F8AC3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1">
                <a:extLst>
                  <a:ext uri="{FF2B5EF4-FFF2-40B4-BE49-F238E27FC236}">
                    <a16:creationId xmlns:a16="http://schemas.microsoft.com/office/drawing/2014/main" id="{80EA9584-9724-43A6-A4FB-D82E83CF7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14CA8A58-8080-47C6-922A-897963ED9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E5152AA2-0E89-4CFB-B7B9-569464EB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">
                <a:extLst>
                  <a:ext uri="{FF2B5EF4-FFF2-40B4-BE49-F238E27FC236}">
                    <a16:creationId xmlns:a16="http://schemas.microsoft.com/office/drawing/2014/main" id="{6580566F-CA4D-4443-B2D4-6E5C06CB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">
                <a:extLst>
                  <a:ext uri="{FF2B5EF4-FFF2-40B4-BE49-F238E27FC236}">
                    <a16:creationId xmlns:a16="http://schemas.microsoft.com/office/drawing/2014/main" id="{21FEF6EF-2D98-4B1F-AD54-3398EA950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290850CD-6B0C-4A0B-8B26-C47E80F63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19C5B2F0-6885-4595-9764-B42EDEC27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4C6BB9F1-2D7F-4A1C-8D84-AE811D81C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CE23A1ED-CAC6-44C1-9629-4D43EA4CF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B6F2580A-8B76-44B1-BF4E-BEB761AD8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F83F35C-4480-4F12-9D46-8A28F1A3BB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11C695-EE7A-495A-9587-79A07B48786F}"/>
                </a:ext>
              </a:extLst>
            </p:cNvPr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8FBDD1E-EA61-43E2-8D3A-E29BE14C8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AD50BC71-3BD4-4C55-AF40-851D6AEE7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2AFFE966-4256-4222-A7C7-0C3EBE77FF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2">
                <a:extLst>
                  <a:ext uri="{FF2B5EF4-FFF2-40B4-BE49-F238E27FC236}">
                    <a16:creationId xmlns:a16="http://schemas.microsoft.com/office/drawing/2014/main" id="{6BCE3F7E-52D3-475F-A4B4-5E4D8EEF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5EEB43-6E54-49E9-A279-A0B9B977BC15}"/>
                </a:ext>
              </a:extLst>
            </p:cNvPr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7246C7EB-72B6-4577-82DC-F9B3601B2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90FFE47E-9B2C-4B0C-A6A7-C17805FE8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CD5E9D43-13C9-4EA0-B866-F2FFAE240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9">
                <a:extLst>
                  <a:ext uri="{FF2B5EF4-FFF2-40B4-BE49-F238E27FC236}">
                    <a16:creationId xmlns:a16="http://schemas.microsoft.com/office/drawing/2014/main" id="{80C4D1BE-06D5-4F01-AF18-BCCF75760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0D35EA60-F697-44B4-A688-45AA1A62E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1">
                <a:extLst>
                  <a:ext uri="{FF2B5EF4-FFF2-40B4-BE49-F238E27FC236}">
                    <a16:creationId xmlns:a16="http://schemas.microsoft.com/office/drawing/2014/main" id="{0F921D9F-A02C-45EB-825F-B87DD545D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C8E88A86-8276-4060-8A01-D600854A9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D7C11C0-30B2-46FD-89B5-570993471E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97" y="1612785"/>
            <a:ext cx="1937388" cy="335676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70DE34A-584D-4BF0-A20C-FA4FD9185A97}"/>
              </a:ext>
            </a:extLst>
          </p:cNvPr>
          <p:cNvGrpSpPr/>
          <p:nvPr/>
        </p:nvGrpSpPr>
        <p:grpSpPr>
          <a:xfrm>
            <a:off x="8724148" y="502922"/>
            <a:ext cx="2629652" cy="5551422"/>
            <a:chOff x="5131235" y="1444422"/>
            <a:chExt cx="1961921" cy="41417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80D44F6-C007-43A8-9C02-5E8EA97526BD}"/>
                </a:ext>
              </a:extLst>
            </p:cNvPr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603155DC-7B80-4B6F-ABE9-CBF6F12AF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3">
                <a:extLst>
                  <a:ext uri="{FF2B5EF4-FFF2-40B4-BE49-F238E27FC236}">
                    <a16:creationId xmlns:a16="http://schemas.microsoft.com/office/drawing/2014/main" id="{B6794050-8045-4D5D-9DC0-25083E95D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E33230B-E889-4B69-9615-D3697B508E14}"/>
                </a:ext>
              </a:extLst>
            </p:cNvPr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D78608A6-9362-405F-8205-AFDBD71ED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999B3113-B734-4333-84EB-55844F9AF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61363D92-85AE-4F6C-A5BB-2E4DA30D2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9">
                <a:extLst>
                  <a:ext uri="{FF2B5EF4-FFF2-40B4-BE49-F238E27FC236}">
                    <a16:creationId xmlns:a16="http://schemas.microsoft.com/office/drawing/2014/main" id="{87877CE2-76D3-479E-AD9D-AB9C192FF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0">
                <a:extLst>
                  <a:ext uri="{FF2B5EF4-FFF2-40B4-BE49-F238E27FC236}">
                    <a16:creationId xmlns:a16="http://schemas.microsoft.com/office/drawing/2014/main" id="{DC6185D6-5624-478C-8CAC-9BD976542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1">
                <a:extLst>
                  <a:ext uri="{FF2B5EF4-FFF2-40B4-BE49-F238E27FC236}">
                    <a16:creationId xmlns:a16="http://schemas.microsoft.com/office/drawing/2014/main" id="{75A928F0-3352-465C-A52B-D93936612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055C21DE-2813-4D23-B73A-4240B76B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BE8A5D3-A1DB-4CA4-A5E6-CA57FA04B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1E2D608F-BC7D-4D10-94B6-7D127E16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E961C5E5-B992-4284-90E1-27F496139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0A636A5-4FBA-48EF-85B1-08D8D4E4F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9">
              <a:extLst>
                <a:ext uri="{FF2B5EF4-FFF2-40B4-BE49-F238E27FC236}">
                  <a16:creationId xmlns:a16="http://schemas.microsoft.com/office/drawing/2014/main" id="{05B70A53-1E9B-4009-A267-B4BC715E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E8DA80-307C-49E9-961A-FC146945C6B6}"/>
                </a:ext>
              </a:extLst>
            </p:cNvPr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74" name="Rectangle 20">
                <a:extLst>
                  <a:ext uri="{FF2B5EF4-FFF2-40B4-BE49-F238E27FC236}">
                    <a16:creationId xmlns:a16="http://schemas.microsoft.com/office/drawing/2014/main" id="{1D4218A6-4BAA-4F66-BF2B-274669CD7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8F2D9E89-341E-4F25-A164-DDD244B53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:a16="http://schemas.microsoft.com/office/drawing/2014/main" id="{BF9DF76D-60C3-4343-9EA7-0C8B71AA0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3">
                <a:extLst>
                  <a:ext uri="{FF2B5EF4-FFF2-40B4-BE49-F238E27FC236}">
                    <a16:creationId xmlns:a16="http://schemas.microsoft.com/office/drawing/2014/main" id="{CD2D37AE-3A37-4361-8342-87C741F0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4">
                <a:extLst>
                  <a:ext uri="{FF2B5EF4-FFF2-40B4-BE49-F238E27FC236}">
                    <a16:creationId xmlns:a16="http://schemas.microsoft.com/office/drawing/2014/main" id="{DBE50F8A-4C0E-41DE-8D65-173CAE649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5">
                <a:extLst>
                  <a:ext uri="{FF2B5EF4-FFF2-40B4-BE49-F238E27FC236}">
                    <a16:creationId xmlns:a16="http://schemas.microsoft.com/office/drawing/2014/main" id="{87A708E6-6B31-43F9-82CB-E355E752D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4071981-F910-4849-A28F-DDEB6F3DC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7B33CB87-65F3-4B27-A153-F5007D79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5F2464D-9E16-4BE4-9F22-01B6EB29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8D60F9FF-1206-48D1-BE19-D8854038C7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06EAEABF-CCBE-43A3-AB37-7D544ECCC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09EA6EA2-0C9D-4CC2-A3AC-4CEE45A30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8686DE-794B-4302-B47F-850FF70227E3}"/>
                </a:ext>
              </a:extLst>
            </p:cNvPr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77018438-F25D-40AB-A18C-603209D3E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00B2C650-EA4E-482B-BBCF-2087B4A18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6075B5F5-2E95-4A5D-A8BD-1C654226A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2">
                <a:extLst>
                  <a:ext uri="{FF2B5EF4-FFF2-40B4-BE49-F238E27FC236}">
                    <a16:creationId xmlns:a16="http://schemas.microsoft.com/office/drawing/2014/main" id="{E1FB1C0E-DCCE-45BB-A8B0-56EA16087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7EFA34F-3EC5-4B4A-890A-EC8C4FBC69AA}"/>
                </a:ext>
              </a:extLst>
            </p:cNvPr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102BDB3F-228D-41CB-B1CD-ABE52B85F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">
                <a:extLst>
                  <a:ext uri="{FF2B5EF4-FFF2-40B4-BE49-F238E27FC236}">
                    <a16:creationId xmlns:a16="http://schemas.microsoft.com/office/drawing/2014/main" id="{ABC6E0AE-205B-4181-A96D-87673BF3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">
                <a:extLst>
                  <a:ext uri="{FF2B5EF4-FFF2-40B4-BE49-F238E27FC236}">
                    <a16:creationId xmlns:a16="http://schemas.microsoft.com/office/drawing/2014/main" id="{AD06C7F0-999E-4696-9F3E-6B369341A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9">
                <a:extLst>
                  <a:ext uri="{FF2B5EF4-FFF2-40B4-BE49-F238E27FC236}">
                    <a16:creationId xmlns:a16="http://schemas.microsoft.com/office/drawing/2014/main" id="{77582A9F-2622-4390-826A-9160BF34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0">
                <a:extLst>
                  <a:ext uri="{FF2B5EF4-FFF2-40B4-BE49-F238E27FC236}">
                    <a16:creationId xmlns:a16="http://schemas.microsoft.com/office/drawing/2014/main" id="{B4917B0B-E3DC-45B2-83DA-2D87FF47C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1">
                <a:extLst>
                  <a:ext uri="{FF2B5EF4-FFF2-40B4-BE49-F238E27FC236}">
                    <a16:creationId xmlns:a16="http://schemas.microsoft.com/office/drawing/2014/main" id="{01F7047D-299A-4D98-805C-1E4784593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14BBCD4E-772B-4D4F-863E-C9A9A6FF0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0841474-FEE2-4FB9-B89F-D4EF71271AC8}"/>
              </a:ext>
            </a:extLst>
          </p:cNvPr>
          <p:cNvSpPr txBox="1"/>
          <p:nvPr/>
        </p:nvSpPr>
        <p:spPr>
          <a:xfrm>
            <a:off x="2246891" y="1204566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Giao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Diện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5890833-768B-4DDF-AB61-33DA6E8BE9B2}"/>
              </a:ext>
            </a:extLst>
          </p:cNvPr>
          <p:cNvSpPr txBox="1"/>
          <p:nvPr/>
        </p:nvSpPr>
        <p:spPr>
          <a:xfrm>
            <a:off x="836819" y="4736461"/>
            <a:ext cx="40499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KHẢO SÁT ỨNG DỤNG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566C03-7F57-42BE-BEF8-AC7A7FA013C4}"/>
              </a:ext>
            </a:extLst>
          </p:cNvPr>
          <p:cNvSpPr txBox="1"/>
          <p:nvPr/>
        </p:nvSpPr>
        <p:spPr>
          <a:xfrm>
            <a:off x="2253140" y="2565910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Chức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Năng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B5DD733-6CF8-4025-8D9A-E0530A4166A2}"/>
              </a:ext>
            </a:extLst>
          </p:cNvPr>
          <p:cNvSpPr/>
          <p:nvPr/>
        </p:nvSpPr>
        <p:spPr>
          <a:xfrm>
            <a:off x="1221566" y="1175277"/>
            <a:ext cx="467360" cy="46736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F5061D9-E4E1-4734-8E1D-5D536644435C}"/>
              </a:ext>
            </a:extLst>
          </p:cNvPr>
          <p:cNvGrpSpPr/>
          <p:nvPr/>
        </p:nvGrpSpPr>
        <p:grpSpPr>
          <a:xfrm>
            <a:off x="1337879" y="1318975"/>
            <a:ext cx="234734" cy="179964"/>
            <a:chOff x="7018338" y="3700145"/>
            <a:chExt cx="285750" cy="219075"/>
          </a:xfrm>
          <a:solidFill>
            <a:schemeClr val="bg1"/>
          </a:solidFill>
        </p:grpSpPr>
        <p:sp>
          <p:nvSpPr>
            <p:cNvPr id="169" name="Freeform 314">
              <a:extLst>
                <a:ext uri="{FF2B5EF4-FFF2-40B4-BE49-F238E27FC236}">
                  <a16:creationId xmlns:a16="http://schemas.microsoft.com/office/drawing/2014/main" id="{27B33E76-5283-49FE-84F6-178AB9A91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3700145"/>
              <a:ext cx="285750" cy="219075"/>
            </a:xfrm>
            <a:custGeom>
              <a:avLst/>
              <a:gdLst>
                <a:gd name="T0" fmla="*/ 869 w 901"/>
                <a:gd name="T1" fmla="*/ 623 h 692"/>
                <a:gd name="T2" fmla="*/ 860 w 901"/>
                <a:gd name="T3" fmla="*/ 642 h 692"/>
                <a:gd name="T4" fmla="*/ 842 w 901"/>
                <a:gd name="T5" fmla="*/ 655 h 692"/>
                <a:gd name="T6" fmla="*/ 93 w 901"/>
                <a:gd name="T7" fmla="*/ 661 h 692"/>
                <a:gd name="T8" fmla="*/ 54 w 901"/>
                <a:gd name="T9" fmla="*/ 653 h 692"/>
                <a:gd name="T10" fmla="*/ 38 w 901"/>
                <a:gd name="T11" fmla="*/ 638 h 692"/>
                <a:gd name="T12" fmla="*/ 31 w 901"/>
                <a:gd name="T13" fmla="*/ 616 h 692"/>
                <a:gd name="T14" fmla="*/ 31 w 901"/>
                <a:gd name="T15" fmla="*/ 196 h 692"/>
                <a:gd name="T16" fmla="*/ 42 w 901"/>
                <a:gd name="T17" fmla="*/ 169 h 692"/>
                <a:gd name="T18" fmla="*/ 59 w 901"/>
                <a:gd name="T19" fmla="*/ 156 h 692"/>
                <a:gd name="T20" fmla="*/ 337 w 901"/>
                <a:gd name="T21" fmla="*/ 151 h 692"/>
                <a:gd name="T22" fmla="*/ 428 w 901"/>
                <a:gd name="T23" fmla="*/ 52 h 692"/>
                <a:gd name="T24" fmla="*/ 651 w 901"/>
                <a:gd name="T25" fmla="*/ 41 h 692"/>
                <a:gd name="T26" fmla="*/ 728 w 901"/>
                <a:gd name="T27" fmla="*/ 151 h 692"/>
                <a:gd name="T28" fmla="*/ 850 w 901"/>
                <a:gd name="T29" fmla="*/ 156 h 692"/>
                <a:gd name="T30" fmla="*/ 865 w 901"/>
                <a:gd name="T31" fmla="*/ 167 h 692"/>
                <a:gd name="T32" fmla="*/ 871 w 901"/>
                <a:gd name="T33" fmla="*/ 186 h 692"/>
                <a:gd name="T34" fmla="*/ 165 w 901"/>
                <a:gd name="T35" fmla="*/ 76 h 692"/>
                <a:gd name="T36" fmla="*/ 182 w 901"/>
                <a:gd name="T37" fmla="*/ 87 h 692"/>
                <a:gd name="T38" fmla="*/ 189 w 901"/>
                <a:gd name="T39" fmla="*/ 106 h 692"/>
                <a:gd name="T40" fmla="*/ 108 w 901"/>
                <a:gd name="T41" fmla="*/ 102 h 692"/>
                <a:gd name="T42" fmla="*/ 121 w 901"/>
                <a:gd name="T43" fmla="*/ 82 h 692"/>
                <a:gd name="T44" fmla="*/ 810 w 901"/>
                <a:gd name="T45" fmla="*/ 121 h 692"/>
                <a:gd name="T46" fmla="*/ 698 w 901"/>
                <a:gd name="T47" fmla="*/ 44 h 692"/>
                <a:gd name="T48" fmla="*/ 648 w 901"/>
                <a:gd name="T49" fmla="*/ 3 h 692"/>
                <a:gd name="T50" fmla="*/ 424 w 901"/>
                <a:gd name="T51" fmla="*/ 16 h 692"/>
                <a:gd name="T52" fmla="*/ 388 w 901"/>
                <a:gd name="T53" fmla="*/ 51 h 692"/>
                <a:gd name="T54" fmla="*/ 220 w 901"/>
                <a:gd name="T55" fmla="*/ 106 h 692"/>
                <a:gd name="T56" fmla="*/ 203 w 901"/>
                <a:gd name="T57" fmla="*/ 65 h 692"/>
                <a:gd name="T58" fmla="*/ 177 w 901"/>
                <a:gd name="T59" fmla="*/ 47 h 692"/>
                <a:gd name="T60" fmla="*/ 131 w 901"/>
                <a:gd name="T61" fmla="*/ 46 h 692"/>
                <a:gd name="T62" fmla="*/ 105 w 901"/>
                <a:gd name="T63" fmla="*/ 57 h 692"/>
                <a:gd name="T64" fmla="*/ 80 w 901"/>
                <a:gd name="T65" fmla="*/ 90 h 692"/>
                <a:gd name="T66" fmla="*/ 76 w 901"/>
                <a:gd name="T67" fmla="*/ 122 h 692"/>
                <a:gd name="T68" fmla="*/ 44 w 901"/>
                <a:gd name="T69" fmla="*/ 131 h 692"/>
                <a:gd name="T70" fmla="*/ 20 w 901"/>
                <a:gd name="T71" fmla="*/ 148 h 692"/>
                <a:gd name="T72" fmla="*/ 5 w 901"/>
                <a:gd name="T73" fmla="*/ 175 h 692"/>
                <a:gd name="T74" fmla="*/ 0 w 901"/>
                <a:gd name="T75" fmla="*/ 210 h 692"/>
                <a:gd name="T76" fmla="*/ 3 w 901"/>
                <a:gd name="T77" fmla="*/ 631 h 692"/>
                <a:gd name="T78" fmla="*/ 18 w 901"/>
                <a:gd name="T79" fmla="*/ 661 h 692"/>
                <a:gd name="T80" fmla="*/ 45 w 901"/>
                <a:gd name="T81" fmla="*/ 682 h 692"/>
                <a:gd name="T82" fmla="*/ 82 w 901"/>
                <a:gd name="T83" fmla="*/ 692 h 692"/>
                <a:gd name="T84" fmla="*/ 820 w 901"/>
                <a:gd name="T85" fmla="*/ 692 h 692"/>
                <a:gd name="T86" fmla="*/ 857 w 901"/>
                <a:gd name="T87" fmla="*/ 682 h 692"/>
                <a:gd name="T88" fmla="*/ 883 w 901"/>
                <a:gd name="T89" fmla="*/ 661 h 692"/>
                <a:gd name="T90" fmla="*/ 898 w 901"/>
                <a:gd name="T91" fmla="*/ 631 h 692"/>
                <a:gd name="T92" fmla="*/ 901 w 901"/>
                <a:gd name="T93" fmla="*/ 196 h 692"/>
                <a:gd name="T94" fmla="*/ 896 w 901"/>
                <a:gd name="T95" fmla="*/ 162 h 692"/>
                <a:gd name="T96" fmla="*/ 880 w 901"/>
                <a:gd name="T97" fmla="*/ 139 h 692"/>
                <a:gd name="T98" fmla="*/ 851 w 901"/>
                <a:gd name="T99" fmla="*/ 125 h 692"/>
                <a:gd name="T100" fmla="*/ 810 w 901"/>
                <a:gd name="T101" fmla="*/ 1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1" h="692">
                  <a:moveTo>
                    <a:pt x="871" y="604"/>
                  </a:moveTo>
                  <a:lnTo>
                    <a:pt x="871" y="610"/>
                  </a:lnTo>
                  <a:lnTo>
                    <a:pt x="870" y="616"/>
                  </a:lnTo>
                  <a:lnTo>
                    <a:pt x="869" y="623"/>
                  </a:lnTo>
                  <a:lnTo>
                    <a:pt x="868" y="628"/>
                  </a:lnTo>
                  <a:lnTo>
                    <a:pt x="866" y="634"/>
                  </a:lnTo>
                  <a:lnTo>
                    <a:pt x="863" y="638"/>
                  </a:lnTo>
                  <a:lnTo>
                    <a:pt x="860" y="642"/>
                  </a:lnTo>
                  <a:lnTo>
                    <a:pt x="856" y="646"/>
                  </a:lnTo>
                  <a:lnTo>
                    <a:pt x="852" y="650"/>
                  </a:lnTo>
                  <a:lnTo>
                    <a:pt x="848" y="653"/>
                  </a:lnTo>
                  <a:lnTo>
                    <a:pt x="842" y="655"/>
                  </a:lnTo>
                  <a:lnTo>
                    <a:pt x="837" y="657"/>
                  </a:lnTo>
                  <a:lnTo>
                    <a:pt x="824" y="660"/>
                  </a:lnTo>
                  <a:lnTo>
                    <a:pt x="808" y="661"/>
                  </a:lnTo>
                  <a:lnTo>
                    <a:pt x="93" y="661"/>
                  </a:lnTo>
                  <a:lnTo>
                    <a:pt x="78" y="660"/>
                  </a:lnTo>
                  <a:lnTo>
                    <a:pt x="65" y="657"/>
                  </a:lnTo>
                  <a:lnTo>
                    <a:pt x="60" y="655"/>
                  </a:lnTo>
                  <a:lnTo>
                    <a:pt x="54" y="653"/>
                  </a:lnTo>
                  <a:lnTo>
                    <a:pt x="50" y="650"/>
                  </a:lnTo>
                  <a:lnTo>
                    <a:pt x="46" y="646"/>
                  </a:lnTo>
                  <a:lnTo>
                    <a:pt x="42" y="642"/>
                  </a:lnTo>
                  <a:lnTo>
                    <a:pt x="38" y="638"/>
                  </a:lnTo>
                  <a:lnTo>
                    <a:pt x="36" y="634"/>
                  </a:lnTo>
                  <a:lnTo>
                    <a:pt x="34" y="628"/>
                  </a:lnTo>
                  <a:lnTo>
                    <a:pt x="32" y="623"/>
                  </a:lnTo>
                  <a:lnTo>
                    <a:pt x="31" y="616"/>
                  </a:lnTo>
                  <a:lnTo>
                    <a:pt x="30" y="610"/>
                  </a:lnTo>
                  <a:lnTo>
                    <a:pt x="30" y="604"/>
                  </a:lnTo>
                  <a:lnTo>
                    <a:pt x="30" y="210"/>
                  </a:lnTo>
                  <a:lnTo>
                    <a:pt x="31" y="196"/>
                  </a:lnTo>
                  <a:lnTo>
                    <a:pt x="34" y="183"/>
                  </a:lnTo>
                  <a:lnTo>
                    <a:pt x="36" y="178"/>
                  </a:lnTo>
                  <a:lnTo>
                    <a:pt x="38" y="174"/>
                  </a:lnTo>
                  <a:lnTo>
                    <a:pt x="42" y="169"/>
                  </a:lnTo>
                  <a:lnTo>
                    <a:pt x="45" y="165"/>
                  </a:lnTo>
                  <a:lnTo>
                    <a:pt x="49" y="162"/>
                  </a:lnTo>
                  <a:lnTo>
                    <a:pt x="53" y="159"/>
                  </a:lnTo>
                  <a:lnTo>
                    <a:pt x="59" y="156"/>
                  </a:lnTo>
                  <a:lnTo>
                    <a:pt x="64" y="154"/>
                  </a:lnTo>
                  <a:lnTo>
                    <a:pt x="76" y="152"/>
                  </a:lnTo>
                  <a:lnTo>
                    <a:pt x="90" y="151"/>
                  </a:lnTo>
                  <a:lnTo>
                    <a:pt x="337" y="151"/>
                  </a:lnTo>
                  <a:lnTo>
                    <a:pt x="405" y="79"/>
                  </a:lnTo>
                  <a:lnTo>
                    <a:pt x="406" y="77"/>
                  </a:lnTo>
                  <a:lnTo>
                    <a:pt x="416" y="64"/>
                  </a:lnTo>
                  <a:lnTo>
                    <a:pt x="428" y="52"/>
                  </a:lnTo>
                  <a:lnTo>
                    <a:pt x="440" y="41"/>
                  </a:lnTo>
                  <a:lnTo>
                    <a:pt x="455" y="31"/>
                  </a:lnTo>
                  <a:lnTo>
                    <a:pt x="636" y="31"/>
                  </a:lnTo>
                  <a:lnTo>
                    <a:pt x="651" y="41"/>
                  </a:lnTo>
                  <a:lnTo>
                    <a:pt x="664" y="52"/>
                  </a:lnTo>
                  <a:lnTo>
                    <a:pt x="675" y="64"/>
                  </a:lnTo>
                  <a:lnTo>
                    <a:pt x="684" y="76"/>
                  </a:lnTo>
                  <a:lnTo>
                    <a:pt x="728" y="151"/>
                  </a:lnTo>
                  <a:lnTo>
                    <a:pt x="810" y="151"/>
                  </a:lnTo>
                  <a:lnTo>
                    <a:pt x="830" y="152"/>
                  </a:lnTo>
                  <a:lnTo>
                    <a:pt x="844" y="154"/>
                  </a:lnTo>
                  <a:lnTo>
                    <a:pt x="850" y="156"/>
                  </a:lnTo>
                  <a:lnTo>
                    <a:pt x="854" y="159"/>
                  </a:lnTo>
                  <a:lnTo>
                    <a:pt x="859" y="161"/>
                  </a:lnTo>
                  <a:lnTo>
                    <a:pt x="863" y="164"/>
                  </a:lnTo>
                  <a:lnTo>
                    <a:pt x="865" y="167"/>
                  </a:lnTo>
                  <a:lnTo>
                    <a:pt x="867" y="170"/>
                  </a:lnTo>
                  <a:lnTo>
                    <a:pt x="869" y="174"/>
                  </a:lnTo>
                  <a:lnTo>
                    <a:pt x="870" y="178"/>
                  </a:lnTo>
                  <a:lnTo>
                    <a:pt x="871" y="186"/>
                  </a:lnTo>
                  <a:lnTo>
                    <a:pt x="871" y="196"/>
                  </a:lnTo>
                  <a:lnTo>
                    <a:pt x="871" y="604"/>
                  </a:lnTo>
                  <a:close/>
                  <a:moveTo>
                    <a:pt x="135" y="76"/>
                  </a:moveTo>
                  <a:lnTo>
                    <a:pt x="165" y="76"/>
                  </a:lnTo>
                  <a:lnTo>
                    <a:pt x="169" y="76"/>
                  </a:lnTo>
                  <a:lnTo>
                    <a:pt x="173" y="78"/>
                  </a:lnTo>
                  <a:lnTo>
                    <a:pt x="178" y="82"/>
                  </a:lnTo>
                  <a:lnTo>
                    <a:pt x="182" y="87"/>
                  </a:lnTo>
                  <a:lnTo>
                    <a:pt x="185" y="91"/>
                  </a:lnTo>
                  <a:lnTo>
                    <a:pt x="187" y="96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89" y="121"/>
                  </a:lnTo>
                  <a:lnTo>
                    <a:pt x="106" y="121"/>
                  </a:lnTo>
                  <a:lnTo>
                    <a:pt x="107" y="106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3" y="91"/>
                  </a:lnTo>
                  <a:lnTo>
                    <a:pt x="117" y="87"/>
                  </a:lnTo>
                  <a:lnTo>
                    <a:pt x="121" y="82"/>
                  </a:lnTo>
                  <a:lnTo>
                    <a:pt x="126" y="78"/>
                  </a:lnTo>
                  <a:lnTo>
                    <a:pt x="131" y="76"/>
                  </a:lnTo>
                  <a:lnTo>
                    <a:pt x="135" y="76"/>
                  </a:lnTo>
                  <a:close/>
                  <a:moveTo>
                    <a:pt x="810" y="121"/>
                  </a:moveTo>
                  <a:lnTo>
                    <a:pt x="745" y="121"/>
                  </a:lnTo>
                  <a:lnTo>
                    <a:pt x="710" y="60"/>
                  </a:lnTo>
                  <a:lnTo>
                    <a:pt x="704" y="52"/>
                  </a:lnTo>
                  <a:lnTo>
                    <a:pt x="698" y="44"/>
                  </a:lnTo>
                  <a:lnTo>
                    <a:pt x="691" y="36"/>
                  </a:lnTo>
                  <a:lnTo>
                    <a:pt x="684" y="30"/>
                  </a:lnTo>
                  <a:lnTo>
                    <a:pt x="667" y="16"/>
                  </a:lnTo>
                  <a:lnTo>
                    <a:pt x="648" y="3"/>
                  </a:lnTo>
                  <a:lnTo>
                    <a:pt x="645" y="0"/>
                  </a:lnTo>
                  <a:lnTo>
                    <a:pt x="447" y="0"/>
                  </a:lnTo>
                  <a:lnTo>
                    <a:pt x="443" y="3"/>
                  </a:lnTo>
                  <a:lnTo>
                    <a:pt x="424" y="16"/>
                  </a:lnTo>
                  <a:lnTo>
                    <a:pt x="408" y="29"/>
                  </a:lnTo>
                  <a:lnTo>
                    <a:pt x="401" y="36"/>
                  </a:lnTo>
                  <a:lnTo>
                    <a:pt x="394" y="44"/>
                  </a:lnTo>
                  <a:lnTo>
                    <a:pt x="388" y="51"/>
                  </a:lnTo>
                  <a:lnTo>
                    <a:pt x="382" y="59"/>
                  </a:lnTo>
                  <a:lnTo>
                    <a:pt x="325" y="121"/>
                  </a:lnTo>
                  <a:lnTo>
                    <a:pt x="220" y="121"/>
                  </a:lnTo>
                  <a:lnTo>
                    <a:pt x="220" y="106"/>
                  </a:lnTo>
                  <a:lnTo>
                    <a:pt x="218" y="95"/>
                  </a:lnTo>
                  <a:lnTo>
                    <a:pt x="215" y="86"/>
                  </a:lnTo>
                  <a:lnTo>
                    <a:pt x="210" y="75"/>
                  </a:lnTo>
                  <a:lnTo>
                    <a:pt x="203" y="65"/>
                  </a:lnTo>
                  <a:lnTo>
                    <a:pt x="196" y="58"/>
                  </a:lnTo>
                  <a:lnTo>
                    <a:pt x="186" y="51"/>
                  </a:lnTo>
                  <a:lnTo>
                    <a:pt x="182" y="49"/>
                  </a:lnTo>
                  <a:lnTo>
                    <a:pt x="177" y="47"/>
                  </a:lnTo>
                  <a:lnTo>
                    <a:pt x="171" y="46"/>
                  </a:lnTo>
                  <a:lnTo>
                    <a:pt x="165" y="46"/>
                  </a:lnTo>
                  <a:lnTo>
                    <a:pt x="135" y="46"/>
                  </a:lnTo>
                  <a:lnTo>
                    <a:pt x="131" y="46"/>
                  </a:lnTo>
                  <a:lnTo>
                    <a:pt x="125" y="47"/>
                  </a:lnTo>
                  <a:lnTo>
                    <a:pt x="120" y="49"/>
                  </a:lnTo>
                  <a:lnTo>
                    <a:pt x="114" y="51"/>
                  </a:lnTo>
                  <a:lnTo>
                    <a:pt x="105" y="57"/>
                  </a:lnTo>
                  <a:lnTo>
                    <a:pt x="96" y="65"/>
                  </a:lnTo>
                  <a:lnTo>
                    <a:pt x="88" y="74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7" y="101"/>
                  </a:lnTo>
                  <a:lnTo>
                    <a:pt x="77" y="105"/>
                  </a:lnTo>
                  <a:lnTo>
                    <a:pt x="76" y="122"/>
                  </a:lnTo>
                  <a:lnTo>
                    <a:pt x="67" y="123"/>
                  </a:lnTo>
                  <a:lnTo>
                    <a:pt x="59" y="125"/>
                  </a:lnTo>
                  <a:lnTo>
                    <a:pt x="51" y="127"/>
                  </a:lnTo>
                  <a:lnTo>
                    <a:pt x="44" y="131"/>
                  </a:lnTo>
                  <a:lnTo>
                    <a:pt x="37" y="134"/>
                  </a:lnTo>
                  <a:lnTo>
                    <a:pt x="31" y="138"/>
                  </a:lnTo>
                  <a:lnTo>
                    <a:pt x="25" y="142"/>
                  </a:lnTo>
                  <a:lnTo>
                    <a:pt x="20" y="148"/>
                  </a:lnTo>
                  <a:lnTo>
                    <a:pt x="15" y="154"/>
                  </a:lnTo>
                  <a:lnTo>
                    <a:pt x="12" y="161"/>
                  </a:lnTo>
                  <a:lnTo>
                    <a:pt x="8" y="167"/>
                  </a:lnTo>
                  <a:lnTo>
                    <a:pt x="5" y="175"/>
                  </a:lnTo>
                  <a:lnTo>
                    <a:pt x="3" y="183"/>
                  </a:lnTo>
                  <a:lnTo>
                    <a:pt x="1" y="191"/>
                  </a:lnTo>
                  <a:lnTo>
                    <a:pt x="1" y="200"/>
                  </a:lnTo>
                  <a:lnTo>
                    <a:pt x="0" y="210"/>
                  </a:lnTo>
                  <a:lnTo>
                    <a:pt x="0" y="604"/>
                  </a:lnTo>
                  <a:lnTo>
                    <a:pt x="1" y="613"/>
                  </a:lnTo>
                  <a:lnTo>
                    <a:pt x="2" y="623"/>
                  </a:lnTo>
                  <a:lnTo>
                    <a:pt x="3" y="631"/>
                  </a:lnTo>
                  <a:lnTo>
                    <a:pt x="6" y="640"/>
                  </a:lnTo>
                  <a:lnTo>
                    <a:pt x="9" y="648"/>
                  </a:lnTo>
                  <a:lnTo>
                    <a:pt x="14" y="655"/>
                  </a:lnTo>
                  <a:lnTo>
                    <a:pt x="18" y="661"/>
                  </a:lnTo>
                  <a:lnTo>
                    <a:pt x="24" y="668"/>
                  </a:lnTo>
                  <a:lnTo>
                    <a:pt x="30" y="673"/>
                  </a:lnTo>
                  <a:lnTo>
                    <a:pt x="37" y="678"/>
                  </a:lnTo>
                  <a:lnTo>
                    <a:pt x="45" y="682"/>
                  </a:lnTo>
                  <a:lnTo>
                    <a:pt x="53" y="685"/>
                  </a:lnTo>
                  <a:lnTo>
                    <a:pt x="62" y="688"/>
                  </a:lnTo>
                  <a:lnTo>
                    <a:pt x="72" y="689"/>
                  </a:lnTo>
                  <a:lnTo>
                    <a:pt x="82" y="692"/>
                  </a:lnTo>
                  <a:lnTo>
                    <a:pt x="93" y="692"/>
                  </a:lnTo>
                  <a:lnTo>
                    <a:pt x="809" y="692"/>
                  </a:lnTo>
                  <a:lnTo>
                    <a:pt x="809" y="692"/>
                  </a:lnTo>
                  <a:lnTo>
                    <a:pt x="820" y="692"/>
                  </a:lnTo>
                  <a:lnTo>
                    <a:pt x="831" y="689"/>
                  </a:lnTo>
                  <a:lnTo>
                    <a:pt x="840" y="688"/>
                  </a:lnTo>
                  <a:lnTo>
                    <a:pt x="849" y="685"/>
                  </a:lnTo>
                  <a:lnTo>
                    <a:pt x="857" y="682"/>
                  </a:lnTo>
                  <a:lnTo>
                    <a:pt x="865" y="678"/>
                  </a:lnTo>
                  <a:lnTo>
                    <a:pt x="871" y="673"/>
                  </a:lnTo>
                  <a:lnTo>
                    <a:pt x="878" y="668"/>
                  </a:lnTo>
                  <a:lnTo>
                    <a:pt x="883" y="661"/>
                  </a:lnTo>
                  <a:lnTo>
                    <a:pt x="889" y="655"/>
                  </a:lnTo>
                  <a:lnTo>
                    <a:pt x="893" y="648"/>
                  </a:lnTo>
                  <a:lnTo>
                    <a:pt x="896" y="640"/>
                  </a:lnTo>
                  <a:lnTo>
                    <a:pt x="898" y="631"/>
                  </a:lnTo>
                  <a:lnTo>
                    <a:pt x="900" y="623"/>
                  </a:lnTo>
                  <a:lnTo>
                    <a:pt x="901" y="613"/>
                  </a:lnTo>
                  <a:lnTo>
                    <a:pt x="901" y="604"/>
                  </a:lnTo>
                  <a:lnTo>
                    <a:pt x="901" y="196"/>
                  </a:lnTo>
                  <a:lnTo>
                    <a:pt x="901" y="186"/>
                  </a:lnTo>
                  <a:lnTo>
                    <a:pt x="900" y="178"/>
                  </a:lnTo>
                  <a:lnTo>
                    <a:pt x="899" y="169"/>
                  </a:lnTo>
                  <a:lnTo>
                    <a:pt x="896" y="162"/>
                  </a:lnTo>
                  <a:lnTo>
                    <a:pt x="893" y="155"/>
                  </a:lnTo>
                  <a:lnTo>
                    <a:pt x="890" y="149"/>
                  </a:lnTo>
                  <a:lnTo>
                    <a:pt x="885" y="144"/>
                  </a:lnTo>
                  <a:lnTo>
                    <a:pt x="880" y="139"/>
                  </a:lnTo>
                  <a:lnTo>
                    <a:pt x="874" y="135"/>
                  </a:lnTo>
                  <a:lnTo>
                    <a:pt x="867" y="131"/>
                  </a:lnTo>
                  <a:lnTo>
                    <a:pt x="860" y="127"/>
                  </a:lnTo>
                  <a:lnTo>
                    <a:pt x="851" y="125"/>
                  </a:lnTo>
                  <a:lnTo>
                    <a:pt x="842" y="123"/>
                  </a:lnTo>
                  <a:lnTo>
                    <a:pt x="833" y="122"/>
                  </a:lnTo>
                  <a:lnTo>
                    <a:pt x="822" y="121"/>
                  </a:lnTo>
                  <a:lnTo>
                    <a:pt x="81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15">
              <a:extLst>
                <a:ext uri="{FF2B5EF4-FFF2-40B4-BE49-F238E27FC236}">
                  <a16:creationId xmlns:a16="http://schemas.microsoft.com/office/drawing/2014/main" id="{B45F476B-BE0A-4054-8437-C6FA9A934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8350" y="3752533"/>
              <a:ext cx="142875" cy="142875"/>
            </a:xfrm>
            <a:custGeom>
              <a:avLst/>
              <a:gdLst>
                <a:gd name="T0" fmla="*/ 186 w 450"/>
                <a:gd name="T1" fmla="*/ 417 h 450"/>
                <a:gd name="T2" fmla="*/ 132 w 450"/>
                <a:gd name="T3" fmla="*/ 397 h 450"/>
                <a:gd name="T4" fmla="*/ 87 w 450"/>
                <a:gd name="T5" fmla="*/ 364 h 450"/>
                <a:gd name="T6" fmla="*/ 54 w 450"/>
                <a:gd name="T7" fmla="*/ 319 h 450"/>
                <a:gd name="T8" fmla="*/ 33 w 450"/>
                <a:gd name="T9" fmla="*/ 265 h 450"/>
                <a:gd name="T10" fmla="*/ 31 w 450"/>
                <a:gd name="T11" fmla="*/ 205 h 450"/>
                <a:gd name="T12" fmla="*/ 45 w 450"/>
                <a:gd name="T13" fmla="*/ 149 h 450"/>
                <a:gd name="T14" fmla="*/ 74 w 450"/>
                <a:gd name="T15" fmla="*/ 101 h 450"/>
                <a:gd name="T16" fmla="*/ 116 w 450"/>
                <a:gd name="T17" fmla="*/ 63 h 450"/>
                <a:gd name="T18" fmla="*/ 167 w 450"/>
                <a:gd name="T19" fmla="*/ 39 h 450"/>
                <a:gd name="T20" fmla="*/ 225 w 450"/>
                <a:gd name="T21" fmla="*/ 30 h 450"/>
                <a:gd name="T22" fmla="*/ 283 w 450"/>
                <a:gd name="T23" fmla="*/ 39 h 450"/>
                <a:gd name="T24" fmla="*/ 335 w 450"/>
                <a:gd name="T25" fmla="*/ 63 h 450"/>
                <a:gd name="T26" fmla="*/ 376 w 450"/>
                <a:gd name="T27" fmla="*/ 101 h 450"/>
                <a:gd name="T28" fmla="*/ 405 w 450"/>
                <a:gd name="T29" fmla="*/ 149 h 450"/>
                <a:gd name="T30" fmla="*/ 419 w 450"/>
                <a:gd name="T31" fmla="*/ 205 h 450"/>
                <a:gd name="T32" fmla="*/ 416 w 450"/>
                <a:gd name="T33" fmla="*/ 265 h 450"/>
                <a:gd name="T34" fmla="*/ 397 w 450"/>
                <a:gd name="T35" fmla="*/ 319 h 450"/>
                <a:gd name="T36" fmla="*/ 363 w 450"/>
                <a:gd name="T37" fmla="*/ 364 h 450"/>
                <a:gd name="T38" fmla="*/ 318 w 450"/>
                <a:gd name="T39" fmla="*/ 397 h 450"/>
                <a:gd name="T40" fmla="*/ 265 w 450"/>
                <a:gd name="T41" fmla="*/ 417 h 450"/>
                <a:gd name="T42" fmla="*/ 225 w 450"/>
                <a:gd name="T43" fmla="*/ 0 h 450"/>
                <a:gd name="T44" fmla="*/ 191 w 450"/>
                <a:gd name="T45" fmla="*/ 2 h 450"/>
                <a:gd name="T46" fmla="*/ 158 w 450"/>
                <a:gd name="T47" fmla="*/ 10 h 450"/>
                <a:gd name="T48" fmla="*/ 118 w 450"/>
                <a:gd name="T49" fmla="*/ 27 h 450"/>
                <a:gd name="T50" fmla="*/ 65 w 450"/>
                <a:gd name="T51" fmla="*/ 65 h 450"/>
                <a:gd name="T52" fmla="*/ 27 w 450"/>
                <a:gd name="T53" fmla="*/ 118 h 450"/>
                <a:gd name="T54" fmla="*/ 10 w 450"/>
                <a:gd name="T55" fmla="*/ 159 h 450"/>
                <a:gd name="T56" fmla="*/ 2 w 450"/>
                <a:gd name="T57" fmla="*/ 191 h 450"/>
                <a:gd name="T58" fmla="*/ 0 w 450"/>
                <a:gd name="T59" fmla="*/ 225 h 450"/>
                <a:gd name="T60" fmla="*/ 2 w 450"/>
                <a:gd name="T61" fmla="*/ 260 h 450"/>
                <a:gd name="T62" fmla="*/ 10 w 450"/>
                <a:gd name="T63" fmla="*/ 292 h 450"/>
                <a:gd name="T64" fmla="*/ 27 w 450"/>
                <a:gd name="T65" fmla="*/ 333 h 450"/>
                <a:gd name="T66" fmla="*/ 65 w 450"/>
                <a:gd name="T67" fmla="*/ 385 h 450"/>
                <a:gd name="T68" fmla="*/ 118 w 450"/>
                <a:gd name="T69" fmla="*/ 424 h 450"/>
                <a:gd name="T70" fmla="*/ 158 w 450"/>
                <a:gd name="T71" fmla="*/ 441 h 450"/>
                <a:gd name="T72" fmla="*/ 191 w 450"/>
                <a:gd name="T73" fmla="*/ 448 h 450"/>
                <a:gd name="T74" fmla="*/ 225 w 450"/>
                <a:gd name="T75" fmla="*/ 450 h 450"/>
                <a:gd name="T76" fmla="*/ 259 w 450"/>
                <a:gd name="T77" fmla="*/ 448 h 450"/>
                <a:gd name="T78" fmla="*/ 292 w 450"/>
                <a:gd name="T79" fmla="*/ 441 h 450"/>
                <a:gd name="T80" fmla="*/ 332 w 450"/>
                <a:gd name="T81" fmla="*/ 424 h 450"/>
                <a:gd name="T82" fmla="*/ 385 w 450"/>
                <a:gd name="T83" fmla="*/ 385 h 450"/>
                <a:gd name="T84" fmla="*/ 424 w 450"/>
                <a:gd name="T85" fmla="*/ 333 h 450"/>
                <a:gd name="T86" fmla="*/ 441 w 450"/>
                <a:gd name="T87" fmla="*/ 292 h 450"/>
                <a:gd name="T88" fmla="*/ 448 w 450"/>
                <a:gd name="T89" fmla="*/ 260 h 450"/>
                <a:gd name="T90" fmla="*/ 450 w 450"/>
                <a:gd name="T91" fmla="*/ 225 h 450"/>
                <a:gd name="T92" fmla="*/ 448 w 450"/>
                <a:gd name="T93" fmla="*/ 191 h 450"/>
                <a:gd name="T94" fmla="*/ 441 w 450"/>
                <a:gd name="T95" fmla="*/ 159 h 450"/>
                <a:gd name="T96" fmla="*/ 424 w 450"/>
                <a:gd name="T97" fmla="*/ 118 h 450"/>
                <a:gd name="T98" fmla="*/ 385 w 450"/>
                <a:gd name="T99" fmla="*/ 65 h 450"/>
                <a:gd name="T100" fmla="*/ 332 w 450"/>
                <a:gd name="T101" fmla="*/ 27 h 450"/>
                <a:gd name="T102" fmla="*/ 292 w 450"/>
                <a:gd name="T103" fmla="*/ 10 h 450"/>
                <a:gd name="T104" fmla="*/ 259 w 450"/>
                <a:gd name="T105" fmla="*/ 2 h 450"/>
                <a:gd name="T106" fmla="*/ 225 w 450"/>
                <a:gd name="T10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0" h="450">
                  <a:moveTo>
                    <a:pt x="225" y="420"/>
                  </a:moveTo>
                  <a:lnTo>
                    <a:pt x="205" y="419"/>
                  </a:lnTo>
                  <a:lnTo>
                    <a:pt x="186" y="417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6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5"/>
                  </a:lnTo>
                  <a:lnTo>
                    <a:pt x="31" y="246"/>
                  </a:lnTo>
                  <a:lnTo>
                    <a:pt x="30" y="225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7"/>
                  </a:lnTo>
                  <a:lnTo>
                    <a:pt x="45" y="149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4"/>
                  </a:lnTo>
                  <a:lnTo>
                    <a:pt x="116" y="63"/>
                  </a:lnTo>
                  <a:lnTo>
                    <a:pt x="132" y="54"/>
                  </a:lnTo>
                  <a:lnTo>
                    <a:pt x="149" y="45"/>
                  </a:lnTo>
                  <a:lnTo>
                    <a:pt x="167" y="39"/>
                  </a:lnTo>
                  <a:lnTo>
                    <a:pt x="186" y="33"/>
                  </a:lnTo>
                  <a:lnTo>
                    <a:pt x="205" y="31"/>
                  </a:lnTo>
                  <a:lnTo>
                    <a:pt x="225" y="30"/>
                  </a:lnTo>
                  <a:lnTo>
                    <a:pt x="246" y="31"/>
                  </a:lnTo>
                  <a:lnTo>
                    <a:pt x="265" y="33"/>
                  </a:lnTo>
                  <a:lnTo>
                    <a:pt x="283" y="39"/>
                  </a:lnTo>
                  <a:lnTo>
                    <a:pt x="301" y="45"/>
                  </a:lnTo>
                  <a:lnTo>
                    <a:pt x="318" y="54"/>
                  </a:lnTo>
                  <a:lnTo>
                    <a:pt x="335" y="63"/>
                  </a:lnTo>
                  <a:lnTo>
                    <a:pt x="350" y="74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7" y="116"/>
                  </a:lnTo>
                  <a:lnTo>
                    <a:pt x="397" y="132"/>
                  </a:lnTo>
                  <a:lnTo>
                    <a:pt x="405" y="149"/>
                  </a:lnTo>
                  <a:lnTo>
                    <a:pt x="412" y="167"/>
                  </a:lnTo>
                  <a:lnTo>
                    <a:pt x="416" y="186"/>
                  </a:lnTo>
                  <a:lnTo>
                    <a:pt x="419" y="205"/>
                  </a:lnTo>
                  <a:lnTo>
                    <a:pt x="420" y="225"/>
                  </a:lnTo>
                  <a:lnTo>
                    <a:pt x="419" y="246"/>
                  </a:lnTo>
                  <a:lnTo>
                    <a:pt x="416" y="265"/>
                  </a:lnTo>
                  <a:lnTo>
                    <a:pt x="412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7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50" y="376"/>
                  </a:lnTo>
                  <a:lnTo>
                    <a:pt x="335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5" y="417"/>
                  </a:lnTo>
                  <a:lnTo>
                    <a:pt x="246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8" y="7"/>
                  </a:lnTo>
                  <a:lnTo>
                    <a:pt x="158" y="10"/>
                  </a:lnTo>
                  <a:lnTo>
                    <a:pt x="148" y="14"/>
                  </a:lnTo>
                  <a:lnTo>
                    <a:pt x="137" y="17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5" y="65"/>
                  </a:lnTo>
                  <a:lnTo>
                    <a:pt x="51" y="82"/>
                  </a:lnTo>
                  <a:lnTo>
                    <a:pt x="39" y="100"/>
                  </a:lnTo>
                  <a:lnTo>
                    <a:pt x="27" y="118"/>
                  </a:lnTo>
                  <a:lnTo>
                    <a:pt x="17" y="137"/>
                  </a:lnTo>
                  <a:lnTo>
                    <a:pt x="13" y="148"/>
                  </a:lnTo>
                  <a:lnTo>
                    <a:pt x="10" y="159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2" y="191"/>
                  </a:lnTo>
                  <a:lnTo>
                    <a:pt x="1" y="203"/>
                  </a:lnTo>
                  <a:lnTo>
                    <a:pt x="0" y="213"/>
                  </a:lnTo>
                  <a:lnTo>
                    <a:pt x="0" y="225"/>
                  </a:lnTo>
                  <a:lnTo>
                    <a:pt x="0" y="237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6" y="282"/>
                  </a:lnTo>
                  <a:lnTo>
                    <a:pt x="10" y="292"/>
                  </a:lnTo>
                  <a:lnTo>
                    <a:pt x="13" y="302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2"/>
                  </a:lnTo>
                  <a:lnTo>
                    <a:pt x="51" y="369"/>
                  </a:lnTo>
                  <a:lnTo>
                    <a:pt x="65" y="385"/>
                  </a:lnTo>
                  <a:lnTo>
                    <a:pt x="82" y="399"/>
                  </a:lnTo>
                  <a:lnTo>
                    <a:pt x="99" y="412"/>
                  </a:lnTo>
                  <a:lnTo>
                    <a:pt x="118" y="424"/>
                  </a:lnTo>
                  <a:lnTo>
                    <a:pt x="137" y="433"/>
                  </a:lnTo>
                  <a:lnTo>
                    <a:pt x="148" y="438"/>
                  </a:lnTo>
                  <a:lnTo>
                    <a:pt x="158" y="441"/>
                  </a:lnTo>
                  <a:lnTo>
                    <a:pt x="168" y="444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0" y="446"/>
                  </a:lnTo>
                  <a:lnTo>
                    <a:pt x="281" y="444"/>
                  </a:lnTo>
                  <a:lnTo>
                    <a:pt x="292" y="441"/>
                  </a:lnTo>
                  <a:lnTo>
                    <a:pt x="302" y="438"/>
                  </a:lnTo>
                  <a:lnTo>
                    <a:pt x="313" y="433"/>
                  </a:lnTo>
                  <a:lnTo>
                    <a:pt x="332" y="424"/>
                  </a:lnTo>
                  <a:lnTo>
                    <a:pt x="351" y="412"/>
                  </a:lnTo>
                  <a:lnTo>
                    <a:pt x="369" y="399"/>
                  </a:lnTo>
                  <a:lnTo>
                    <a:pt x="385" y="385"/>
                  </a:lnTo>
                  <a:lnTo>
                    <a:pt x="399" y="369"/>
                  </a:lnTo>
                  <a:lnTo>
                    <a:pt x="412" y="351"/>
                  </a:lnTo>
                  <a:lnTo>
                    <a:pt x="424" y="333"/>
                  </a:lnTo>
                  <a:lnTo>
                    <a:pt x="433" y="313"/>
                  </a:lnTo>
                  <a:lnTo>
                    <a:pt x="436" y="302"/>
                  </a:lnTo>
                  <a:lnTo>
                    <a:pt x="441" y="292"/>
                  </a:lnTo>
                  <a:lnTo>
                    <a:pt x="444" y="282"/>
                  </a:lnTo>
                  <a:lnTo>
                    <a:pt x="446" y="270"/>
                  </a:lnTo>
                  <a:lnTo>
                    <a:pt x="448" y="260"/>
                  </a:lnTo>
                  <a:lnTo>
                    <a:pt x="449" y="248"/>
                  </a:lnTo>
                  <a:lnTo>
                    <a:pt x="450" y="237"/>
                  </a:lnTo>
                  <a:lnTo>
                    <a:pt x="450" y="225"/>
                  </a:lnTo>
                  <a:lnTo>
                    <a:pt x="450" y="213"/>
                  </a:lnTo>
                  <a:lnTo>
                    <a:pt x="449" y="203"/>
                  </a:lnTo>
                  <a:lnTo>
                    <a:pt x="448" y="191"/>
                  </a:lnTo>
                  <a:lnTo>
                    <a:pt x="446" y="180"/>
                  </a:lnTo>
                  <a:lnTo>
                    <a:pt x="444" y="170"/>
                  </a:lnTo>
                  <a:lnTo>
                    <a:pt x="441" y="159"/>
                  </a:lnTo>
                  <a:lnTo>
                    <a:pt x="436" y="148"/>
                  </a:lnTo>
                  <a:lnTo>
                    <a:pt x="433" y="137"/>
                  </a:lnTo>
                  <a:lnTo>
                    <a:pt x="424" y="118"/>
                  </a:lnTo>
                  <a:lnTo>
                    <a:pt x="412" y="100"/>
                  </a:lnTo>
                  <a:lnTo>
                    <a:pt x="399" y="82"/>
                  </a:lnTo>
                  <a:lnTo>
                    <a:pt x="385" y="65"/>
                  </a:lnTo>
                  <a:lnTo>
                    <a:pt x="369" y="52"/>
                  </a:lnTo>
                  <a:lnTo>
                    <a:pt x="351" y="39"/>
                  </a:lnTo>
                  <a:lnTo>
                    <a:pt x="332" y="27"/>
                  </a:lnTo>
                  <a:lnTo>
                    <a:pt x="313" y="17"/>
                  </a:lnTo>
                  <a:lnTo>
                    <a:pt x="302" y="14"/>
                  </a:lnTo>
                  <a:lnTo>
                    <a:pt x="292" y="10"/>
                  </a:lnTo>
                  <a:lnTo>
                    <a:pt x="281" y="7"/>
                  </a:lnTo>
                  <a:lnTo>
                    <a:pt x="270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6">
              <a:extLst>
                <a:ext uri="{FF2B5EF4-FFF2-40B4-BE49-F238E27FC236}">
                  <a16:creationId xmlns:a16="http://schemas.microsoft.com/office/drawing/2014/main" id="{F3942ED7-717C-450D-8986-6FF633884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781108"/>
              <a:ext cx="85725" cy="85725"/>
            </a:xfrm>
            <a:custGeom>
              <a:avLst/>
              <a:gdLst>
                <a:gd name="T0" fmla="*/ 114 w 270"/>
                <a:gd name="T1" fmla="*/ 238 h 270"/>
                <a:gd name="T2" fmla="*/ 85 w 270"/>
                <a:gd name="T3" fmla="*/ 227 h 270"/>
                <a:gd name="T4" fmla="*/ 61 w 270"/>
                <a:gd name="T5" fmla="*/ 209 h 270"/>
                <a:gd name="T6" fmla="*/ 43 w 270"/>
                <a:gd name="T7" fmla="*/ 186 h 270"/>
                <a:gd name="T8" fmla="*/ 32 w 270"/>
                <a:gd name="T9" fmla="*/ 157 h 270"/>
                <a:gd name="T10" fmla="*/ 30 w 270"/>
                <a:gd name="T11" fmla="*/ 125 h 270"/>
                <a:gd name="T12" fmla="*/ 39 w 270"/>
                <a:gd name="T13" fmla="*/ 95 h 270"/>
                <a:gd name="T14" fmla="*/ 54 w 270"/>
                <a:gd name="T15" fmla="*/ 69 h 270"/>
                <a:gd name="T16" fmla="*/ 76 w 270"/>
                <a:gd name="T17" fmla="*/ 48 h 270"/>
                <a:gd name="T18" fmla="*/ 104 w 270"/>
                <a:gd name="T19" fmla="*/ 34 h 270"/>
                <a:gd name="T20" fmla="*/ 135 w 270"/>
                <a:gd name="T21" fmla="*/ 30 h 270"/>
                <a:gd name="T22" fmla="*/ 166 w 270"/>
                <a:gd name="T23" fmla="*/ 34 h 270"/>
                <a:gd name="T24" fmla="*/ 194 w 270"/>
                <a:gd name="T25" fmla="*/ 48 h 270"/>
                <a:gd name="T26" fmla="*/ 217 w 270"/>
                <a:gd name="T27" fmla="*/ 69 h 270"/>
                <a:gd name="T28" fmla="*/ 232 w 270"/>
                <a:gd name="T29" fmla="*/ 95 h 270"/>
                <a:gd name="T30" fmla="*/ 240 w 270"/>
                <a:gd name="T31" fmla="*/ 125 h 270"/>
                <a:gd name="T32" fmla="*/ 238 w 270"/>
                <a:gd name="T33" fmla="*/ 157 h 270"/>
                <a:gd name="T34" fmla="*/ 227 w 270"/>
                <a:gd name="T35" fmla="*/ 186 h 270"/>
                <a:gd name="T36" fmla="*/ 209 w 270"/>
                <a:gd name="T37" fmla="*/ 209 h 270"/>
                <a:gd name="T38" fmla="*/ 186 w 270"/>
                <a:gd name="T39" fmla="*/ 227 h 270"/>
                <a:gd name="T40" fmla="*/ 157 w 270"/>
                <a:gd name="T41" fmla="*/ 238 h 270"/>
                <a:gd name="T42" fmla="*/ 135 w 270"/>
                <a:gd name="T43" fmla="*/ 0 h 270"/>
                <a:gd name="T44" fmla="*/ 94 w 270"/>
                <a:gd name="T45" fmla="*/ 7 h 270"/>
                <a:gd name="T46" fmla="*/ 59 w 270"/>
                <a:gd name="T47" fmla="*/ 23 h 270"/>
                <a:gd name="T48" fmla="*/ 31 w 270"/>
                <a:gd name="T49" fmla="*/ 49 h 270"/>
                <a:gd name="T50" fmla="*/ 11 w 270"/>
                <a:gd name="T51" fmla="*/ 83 h 270"/>
                <a:gd name="T52" fmla="*/ 0 w 270"/>
                <a:gd name="T53" fmla="*/ 121 h 270"/>
                <a:gd name="T54" fmla="*/ 2 w 270"/>
                <a:gd name="T55" fmla="*/ 162 h 270"/>
                <a:gd name="T56" fmla="*/ 16 w 270"/>
                <a:gd name="T57" fmla="*/ 200 h 270"/>
                <a:gd name="T58" fmla="*/ 40 w 270"/>
                <a:gd name="T59" fmla="*/ 231 h 270"/>
                <a:gd name="T60" fmla="*/ 71 w 270"/>
                <a:gd name="T61" fmla="*/ 254 h 270"/>
                <a:gd name="T62" fmla="*/ 108 w 270"/>
                <a:gd name="T63" fmla="*/ 268 h 270"/>
                <a:gd name="T64" fmla="*/ 149 w 270"/>
                <a:gd name="T65" fmla="*/ 270 h 270"/>
                <a:gd name="T66" fmla="*/ 188 w 270"/>
                <a:gd name="T67" fmla="*/ 260 h 270"/>
                <a:gd name="T68" fmla="*/ 221 w 270"/>
                <a:gd name="T69" fmla="*/ 239 h 270"/>
                <a:gd name="T70" fmla="*/ 248 w 270"/>
                <a:gd name="T71" fmla="*/ 210 h 270"/>
                <a:gd name="T72" fmla="*/ 264 w 270"/>
                <a:gd name="T73" fmla="*/ 175 h 270"/>
                <a:gd name="T74" fmla="*/ 270 w 270"/>
                <a:gd name="T75" fmla="*/ 135 h 270"/>
                <a:gd name="T76" fmla="*/ 264 w 270"/>
                <a:gd name="T77" fmla="*/ 96 h 270"/>
                <a:gd name="T78" fmla="*/ 248 w 270"/>
                <a:gd name="T79" fmla="*/ 60 h 270"/>
                <a:gd name="T80" fmla="*/ 221 w 270"/>
                <a:gd name="T81" fmla="*/ 31 h 270"/>
                <a:gd name="T82" fmla="*/ 188 w 270"/>
                <a:gd name="T83" fmla="*/ 11 h 270"/>
                <a:gd name="T84" fmla="*/ 149 w 270"/>
                <a:gd name="T8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" h="270">
                  <a:moveTo>
                    <a:pt x="135" y="240"/>
                  </a:moveTo>
                  <a:lnTo>
                    <a:pt x="124" y="240"/>
                  </a:lnTo>
                  <a:lnTo>
                    <a:pt x="114" y="238"/>
                  </a:lnTo>
                  <a:lnTo>
                    <a:pt x="104" y="236"/>
                  </a:lnTo>
                  <a:lnTo>
                    <a:pt x="94" y="232"/>
                  </a:lnTo>
                  <a:lnTo>
                    <a:pt x="85" y="227"/>
                  </a:lnTo>
                  <a:lnTo>
                    <a:pt x="76" y="222"/>
                  </a:lnTo>
                  <a:lnTo>
                    <a:pt x="69" y="217"/>
                  </a:lnTo>
                  <a:lnTo>
                    <a:pt x="61" y="209"/>
                  </a:lnTo>
                  <a:lnTo>
                    <a:pt x="54" y="202"/>
                  </a:lnTo>
                  <a:lnTo>
                    <a:pt x="48" y="194"/>
                  </a:lnTo>
                  <a:lnTo>
                    <a:pt x="43" y="186"/>
                  </a:lnTo>
                  <a:lnTo>
                    <a:pt x="39" y="176"/>
                  </a:lnTo>
                  <a:lnTo>
                    <a:pt x="34" y="166"/>
                  </a:lnTo>
                  <a:lnTo>
                    <a:pt x="32" y="157"/>
                  </a:lnTo>
                  <a:lnTo>
                    <a:pt x="30" y="146"/>
                  </a:lnTo>
                  <a:lnTo>
                    <a:pt x="30" y="135"/>
                  </a:lnTo>
                  <a:lnTo>
                    <a:pt x="30" y="125"/>
                  </a:lnTo>
                  <a:lnTo>
                    <a:pt x="32" y="114"/>
                  </a:lnTo>
                  <a:lnTo>
                    <a:pt x="34" y="104"/>
                  </a:lnTo>
                  <a:lnTo>
                    <a:pt x="39" y="95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4" y="69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5" y="43"/>
                  </a:lnTo>
                  <a:lnTo>
                    <a:pt x="94" y="39"/>
                  </a:lnTo>
                  <a:lnTo>
                    <a:pt x="104" y="34"/>
                  </a:lnTo>
                  <a:lnTo>
                    <a:pt x="114" y="32"/>
                  </a:lnTo>
                  <a:lnTo>
                    <a:pt x="124" y="30"/>
                  </a:lnTo>
                  <a:lnTo>
                    <a:pt x="135" y="30"/>
                  </a:lnTo>
                  <a:lnTo>
                    <a:pt x="146" y="30"/>
                  </a:lnTo>
                  <a:lnTo>
                    <a:pt x="157" y="32"/>
                  </a:lnTo>
                  <a:lnTo>
                    <a:pt x="166" y="34"/>
                  </a:lnTo>
                  <a:lnTo>
                    <a:pt x="176" y="39"/>
                  </a:lnTo>
                  <a:lnTo>
                    <a:pt x="186" y="43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09" y="61"/>
                  </a:lnTo>
                  <a:lnTo>
                    <a:pt x="217" y="69"/>
                  </a:lnTo>
                  <a:lnTo>
                    <a:pt x="222" y="76"/>
                  </a:lnTo>
                  <a:lnTo>
                    <a:pt x="227" y="85"/>
                  </a:lnTo>
                  <a:lnTo>
                    <a:pt x="232" y="95"/>
                  </a:lnTo>
                  <a:lnTo>
                    <a:pt x="236" y="104"/>
                  </a:lnTo>
                  <a:lnTo>
                    <a:pt x="238" y="114"/>
                  </a:lnTo>
                  <a:lnTo>
                    <a:pt x="240" y="125"/>
                  </a:lnTo>
                  <a:lnTo>
                    <a:pt x="240" y="135"/>
                  </a:lnTo>
                  <a:lnTo>
                    <a:pt x="240" y="146"/>
                  </a:lnTo>
                  <a:lnTo>
                    <a:pt x="238" y="157"/>
                  </a:lnTo>
                  <a:lnTo>
                    <a:pt x="236" y="166"/>
                  </a:lnTo>
                  <a:lnTo>
                    <a:pt x="232" y="176"/>
                  </a:lnTo>
                  <a:lnTo>
                    <a:pt x="227" y="186"/>
                  </a:lnTo>
                  <a:lnTo>
                    <a:pt x="222" y="194"/>
                  </a:lnTo>
                  <a:lnTo>
                    <a:pt x="217" y="202"/>
                  </a:lnTo>
                  <a:lnTo>
                    <a:pt x="209" y="209"/>
                  </a:lnTo>
                  <a:lnTo>
                    <a:pt x="202" y="217"/>
                  </a:lnTo>
                  <a:lnTo>
                    <a:pt x="194" y="222"/>
                  </a:lnTo>
                  <a:lnTo>
                    <a:pt x="186" y="227"/>
                  </a:lnTo>
                  <a:lnTo>
                    <a:pt x="176" y="232"/>
                  </a:lnTo>
                  <a:lnTo>
                    <a:pt x="166" y="236"/>
                  </a:lnTo>
                  <a:lnTo>
                    <a:pt x="157" y="238"/>
                  </a:lnTo>
                  <a:lnTo>
                    <a:pt x="146" y="240"/>
                  </a:lnTo>
                  <a:lnTo>
                    <a:pt x="135" y="240"/>
                  </a:lnTo>
                  <a:close/>
                  <a:moveTo>
                    <a:pt x="135" y="0"/>
                  </a:moveTo>
                  <a:lnTo>
                    <a:pt x="121" y="0"/>
                  </a:lnTo>
                  <a:lnTo>
                    <a:pt x="108" y="2"/>
                  </a:lnTo>
                  <a:lnTo>
                    <a:pt x="94" y="7"/>
                  </a:lnTo>
                  <a:lnTo>
                    <a:pt x="83" y="11"/>
                  </a:lnTo>
                  <a:lnTo>
                    <a:pt x="71" y="16"/>
                  </a:lnTo>
                  <a:lnTo>
                    <a:pt x="59" y="23"/>
                  </a:lnTo>
                  <a:lnTo>
                    <a:pt x="49" y="31"/>
                  </a:lnTo>
                  <a:lnTo>
                    <a:pt x="40" y="40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5" y="96"/>
                  </a:lnTo>
                  <a:lnTo>
                    <a:pt x="2" y="108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0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59" y="248"/>
                  </a:lnTo>
                  <a:lnTo>
                    <a:pt x="71" y="254"/>
                  </a:lnTo>
                  <a:lnTo>
                    <a:pt x="83" y="260"/>
                  </a:lnTo>
                  <a:lnTo>
                    <a:pt x="94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2" y="268"/>
                  </a:lnTo>
                  <a:lnTo>
                    <a:pt x="175" y="265"/>
                  </a:lnTo>
                  <a:lnTo>
                    <a:pt x="188" y="260"/>
                  </a:lnTo>
                  <a:lnTo>
                    <a:pt x="200" y="254"/>
                  </a:lnTo>
                  <a:lnTo>
                    <a:pt x="210" y="248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8" y="210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4" y="175"/>
                  </a:lnTo>
                  <a:lnTo>
                    <a:pt x="268" y="162"/>
                  </a:lnTo>
                  <a:lnTo>
                    <a:pt x="269" y="149"/>
                  </a:lnTo>
                  <a:lnTo>
                    <a:pt x="270" y="135"/>
                  </a:lnTo>
                  <a:lnTo>
                    <a:pt x="269" y="121"/>
                  </a:lnTo>
                  <a:lnTo>
                    <a:pt x="268" y="108"/>
                  </a:lnTo>
                  <a:lnTo>
                    <a:pt x="264" y="96"/>
                  </a:lnTo>
                  <a:lnTo>
                    <a:pt x="260" y="83"/>
                  </a:lnTo>
                  <a:lnTo>
                    <a:pt x="254" y="71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40"/>
                  </a:lnTo>
                  <a:lnTo>
                    <a:pt x="221" y="31"/>
                  </a:lnTo>
                  <a:lnTo>
                    <a:pt x="210" y="23"/>
                  </a:lnTo>
                  <a:lnTo>
                    <a:pt x="200" y="16"/>
                  </a:lnTo>
                  <a:lnTo>
                    <a:pt x="188" y="11"/>
                  </a:lnTo>
                  <a:lnTo>
                    <a:pt x="175" y="7"/>
                  </a:lnTo>
                  <a:lnTo>
                    <a:pt x="162" y="2"/>
                  </a:lnTo>
                  <a:lnTo>
                    <a:pt x="149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317">
              <a:extLst>
                <a:ext uri="{FF2B5EF4-FFF2-40B4-BE49-F238E27FC236}">
                  <a16:creationId xmlns:a16="http://schemas.microsoft.com/office/drawing/2014/main" id="{36F804A9-732B-4E18-8D43-CBA892F74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3766820"/>
              <a:ext cx="47625" cy="47625"/>
            </a:xfrm>
            <a:custGeom>
              <a:avLst/>
              <a:gdLst>
                <a:gd name="T0" fmla="*/ 66 w 150"/>
                <a:gd name="T1" fmla="*/ 119 h 150"/>
                <a:gd name="T2" fmla="*/ 50 w 150"/>
                <a:gd name="T3" fmla="*/ 113 h 150"/>
                <a:gd name="T4" fmla="*/ 38 w 150"/>
                <a:gd name="T5" fmla="*/ 100 h 150"/>
                <a:gd name="T6" fmla="*/ 31 w 150"/>
                <a:gd name="T7" fmla="*/ 84 h 150"/>
                <a:gd name="T8" fmla="*/ 31 w 150"/>
                <a:gd name="T9" fmla="*/ 66 h 150"/>
                <a:gd name="T10" fmla="*/ 38 w 150"/>
                <a:gd name="T11" fmla="*/ 49 h 150"/>
                <a:gd name="T12" fmla="*/ 50 w 150"/>
                <a:gd name="T13" fmla="*/ 38 h 150"/>
                <a:gd name="T14" fmla="*/ 66 w 150"/>
                <a:gd name="T15" fmla="*/ 31 h 150"/>
                <a:gd name="T16" fmla="*/ 84 w 150"/>
                <a:gd name="T17" fmla="*/ 31 h 150"/>
                <a:gd name="T18" fmla="*/ 101 w 150"/>
                <a:gd name="T19" fmla="*/ 38 h 150"/>
                <a:gd name="T20" fmla="*/ 112 w 150"/>
                <a:gd name="T21" fmla="*/ 49 h 150"/>
                <a:gd name="T22" fmla="*/ 120 w 150"/>
                <a:gd name="T23" fmla="*/ 66 h 150"/>
                <a:gd name="T24" fmla="*/ 120 w 150"/>
                <a:gd name="T25" fmla="*/ 84 h 150"/>
                <a:gd name="T26" fmla="*/ 112 w 150"/>
                <a:gd name="T27" fmla="*/ 100 h 150"/>
                <a:gd name="T28" fmla="*/ 101 w 150"/>
                <a:gd name="T29" fmla="*/ 113 h 150"/>
                <a:gd name="T30" fmla="*/ 84 w 150"/>
                <a:gd name="T31" fmla="*/ 119 h 150"/>
                <a:gd name="T32" fmla="*/ 75 w 150"/>
                <a:gd name="T33" fmla="*/ 0 h 150"/>
                <a:gd name="T34" fmla="*/ 60 w 150"/>
                <a:gd name="T35" fmla="*/ 1 h 150"/>
                <a:gd name="T36" fmla="*/ 46 w 150"/>
                <a:gd name="T37" fmla="*/ 5 h 150"/>
                <a:gd name="T38" fmla="*/ 33 w 150"/>
                <a:gd name="T39" fmla="*/ 13 h 150"/>
                <a:gd name="T40" fmla="*/ 22 w 150"/>
                <a:gd name="T41" fmla="*/ 22 h 150"/>
                <a:gd name="T42" fmla="*/ 13 w 150"/>
                <a:gd name="T43" fmla="*/ 33 h 150"/>
                <a:gd name="T44" fmla="*/ 6 w 150"/>
                <a:gd name="T45" fmla="*/ 46 h 150"/>
                <a:gd name="T46" fmla="*/ 2 w 150"/>
                <a:gd name="T47" fmla="*/ 60 h 150"/>
                <a:gd name="T48" fmla="*/ 0 w 150"/>
                <a:gd name="T49" fmla="*/ 75 h 150"/>
                <a:gd name="T50" fmla="*/ 2 w 150"/>
                <a:gd name="T51" fmla="*/ 90 h 150"/>
                <a:gd name="T52" fmla="*/ 6 w 150"/>
                <a:gd name="T53" fmla="*/ 104 h 150"/>
                <a:gd name="T54" fmla="*/ 13 w 150"/>
                <a:gd name="T55" fmla="*/ 117 h 150"/>
                <a:gd name="T56" fmla="*/ 22 w 150"/>
                <a:gd name="T57" fmla="*/ 128 h 150"/>
                <a:gd name="T58" fmla="*/ 33 w 150"/>
                <a:gd name="T59" fmla="*/ 137 h 150"/>
                <a:gd name="T60" fmla="*/ 46 w 150"/>
                <a:gd name="T61" fmla="*/ 144 h 150"/>
                <a:gd name="T62" fmla="*/ 60 w 150"/>
                <a:gd name="T63" fmla="*/ 149 h 150"/>
                <a:gd name="T64" fmla="*/ 75 w 150"/>
                <a:gd name="T65" fmla="*/ 150 h 150"/>
                <a:gd name="T66" fmla="*/ 91 w 150"/>
                <a:gd name="T67" fmla="*/ 149 h 150"/>
                <a:gd name="T68" fmla="*/ 105 w 150"/>
                <a:gd name="T69" fmla="*/ 144 h 150"/>
                <a:gd name="T70" fmla="*/ 118 w 150"/>
                <a:gd name="T71" fmla="*/ 137 h 150"/>
                <a:gd name="T72" fmla="*/ 128 w 150"/>
                <a:gd name="T73" fmla="*/ 128 h 150"/>
                <a:gd name="T74" fmla="*/ 138 w 150"/>
                <a:gd name="T75" fmla="*/ 117 h 150"/>
                <a:gd name="T76" fmla="*/ 145 w 150"/>
                <a:gd name="T77" fmla="*/ 104 h 150"/>
                <a:gd name="T78" fmla="*/ 149 w 150"/>
                <a:gd name="T79" fmla="*/ 90 h 150"/>
                <a:gd name="T80" fmla="*/ 150 w 150"/>
                <a:gd name="T81" fmla="*/ 75 h 150"/>
                <a:gd name="T82" fmla="*/ 149 w 150"/>
                <a:gd name="T83" fmla="*/ 60 h 150"/>
                <a:gd name="T84" fmla="*/ 145 w 150"/>
                <a:gd name="T85" fmla="*/ 46 h 150"/>
                <a:gd name="T86" fmla="*/ 137 w 150"/>
                <a:gd name="T87" fmla="*/ 33 h 150"/>
                <a:gd name="T88" fmla="*/ 128 w 150"/>
                <a:gd name="T89" fmla="*/ 22 h 150"/>
                <a:gd name="T90" fmla="*/ 118 w 150"/>
                <a:gd name="T91" fmla="*/ 13 h 150"/>
                <a:gd name="T92" fmla="*/ 105 w 150"/>
                <a:gd name="T93" fmla="*/ 5 h 150"/>
                <a:gd name="T94" fmla="*/ 90 w 150"/>
                <a:gd name="T95" fmla="*/ 1 h 150"/>
                <a:gd name="T96" fmla="*/ 75 w 150"/>
                <a:gd name="T9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20"/>
                  </a:moveTo>
                  <a:lnTo>
                    <a:pt x="66" y="119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7"/>
                  </a:lnTo>
                  <a:lnTo>
                    <a:pt x="38" y="49"/>
                  </a:lnTo>
                  <a:lnTo>
                    <a:pt x="44" y="43"/>
                  </a:lnTo>
                  <a:lnTo>
                    <a:pt x="50" y="38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8"/>
                  </a:lnTo>
                  <a:lnTo>
                    <a:pt x="107" y="43"/>
                  </a:lnTo>
                  <a:lnTo>
                    <a:pt x="112" y="49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0" y="75"/>
                  </a:lnTo>
                  <a:lnTo>
                    <a:pt x="120" y="84"/>
                  </a:lnTo>
                  <a:lnTo>
                    <a:pt x="117" y="92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1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8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5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9" name="Oval 178">
            <a:extLst>
              <a:ext uri="{FF2B5EF4-FFF2-40B4-BE49-F238E27FC236}">
                <a16:creationId xmlns:a16="http://schemas.microsoft.com/office/drawing/2014/main" id="{5D8F301C-9D58-427B-90C4-34555CB4F6DC}"/>
              </a:ext>
            </a:extLst>
          </p:cNvPr>
          <p:cNvSpPr/>
          <p:nvPr/>
        </p:nvSpPr>
        <p:spPr>
          <a:xfrm>
            <a:off x="1227049" y="2565910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8DFBBC-BA14-4287-8E08-336FD5E02120}"/>
              </a:ext>
            </a:extLst>
          </p:cNvPr>
          <p:cNvGrpSpPr/>
          <p:nvPr/>
        </p:nvGrpSpPr>
        <p:grpSpPr>
          <a:xfrm>
            <a:off x="1349057" y="2687918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181" name="Freeform 221">
              <a:extLst>
                <a:ext uri="{FF2B5EF4-FFF2-40B4-BE49-F238E27FC236}">
                  <a16:creationId xmlns:a16="http://schemas.microsoft.com/office/drawing/2014/main" id="{42F6E820-87D5-4397-BFAE-556692D95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22">
              <a:extLst>
                <a:ext uri="{FF2B5EF4-FFF2-40B4-BE49-F238E27FC236}">
                  <a16:creationId xmlns:a16="http://schemas.microsoft.com/office/drawing/2014/main" id="{DC418B70-9339-4155-A9FF-64D4CEBB4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23">
              <a:extLst>
                <a:ext uri="{FF2B5EF4-FFF2-40B4-BE49-F238E27FC236}">
                  <a16:creationId xmlns:a16="http://schemas.microsoft.com/office/drawing/2014/main" id="{79AFDA6C-96E0-4F54-A902-66312582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4">
              <a:extLst>
                <a:ext uri="{FF2B5EF4-FFF2-40B4-BE49-F238E27FC236}">
                  <a16:creationId xmlns:a16="http://schemas.microsoft.com/office/drawing/2014/main" id="{22AE1B27-C767-4808-97D3-3C97E8E4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5">
              <a:extLst>
                <a:ext uri="{FF2B5EF4-FFF2-40B4-BE49-F238E27FC236}">
                  <a16:creationId xmlns:a16="http://schemas.microsoft.com/office/drawing/2014/main" id="{C8462C65-847C-4827-A01C-25CA98D46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6" name="Picture 185" descr="Text&#10;&#10;Description automatically generated with medium confidence">
            <a:extLst>
              <a:ext uri="{FF2B5EF4-FFF2-40B4-BE49-F238E27FC236}">
                <a16:creationId xmlns:a16="http://schemas.microsoft.com/office/drawing/2014/main" id="{9A8455C5-7037-4578-95B2-66946FA59E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87" y="1277079"/>
            <a:ext cx="2231074" cy="39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64" grpId="0"/>
      <p:bldP spid="162" grpId="0"/>
      <p:bldP spid="167" grpId="0" animBg="1"/>
      <p:bldP spid="1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-957" y="-4752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F7D2B5-28B2-43DD-9F3B-92DBEF3E44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40" y="1097790"/>
            <a:ext cx="2269207" cy="5042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GIAO DIỆN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651BFE-B084-42F8-BD9A-39B5C9198627}"/>
              </a:ext>
            </a:extLst>
          </p:cNvPr>
          <p:cNvCxnSpPr>
            <a:cxnSpLocks/>
          </p:cNvCxnSpPr>
          <p:nvPr/>
        </p:nvCxnSpPr>
        <p:spPr>
          <a:xfrm flipH="1">
            <a:off x="4308075" y="2493828"/>
            <a:ext cx="814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95">
            <a:extLst>
              <a:ext uri="{FF2B5EF4-FFF2-40B4-BE49-F238E27FC236}">
                <a16:creationId xmlns:a16="http://schemas.microsoft.com/office/drawing/2014/main" id="{DFFB7A9A-25E2-4298-BBB1-394BBFD91C34}"/>
              </a:ext>
            </a:extLst>
          </p:cNvPr>
          <p:cNvCxnSpPr>
            <a:cxnSpLocks/>
          </p:cNvCxnSpPr>
          <p:nvPr/>
        </p:nvCxnSpPr>
        <p:spPr>
          <a:xfrm>
            <a:off x="6096002" y="2518616"/>
            <a:ext cx="1797379" cy="17257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E59C155-D13E-444C-B26E-687691FEAAE5}"/>
              </a:ext>
            </a:extLst>
          </p:cNvPr>
          <p:cNvSpPr txBox="1"/>
          <p:nvPr/>
        </p:nvSpPr>
        <p:spPr>
          <a:xfrm>
            <a:off x="8010479" y="4127516"/>
            <a:ext cx="243654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tin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đầy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đủ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B5074F-C8D8-4194-AAF2-44ECF69D93B3}"/>
              </a:ext>
            </a:extLst>
          </p:cNvPr>
          <p:cNvSpPr txBox="1"/>
          <p:nvPr/>
        </p:nvSpPr>
        <p:spPr>
          <a:xfrm>
            <a:off x="1699260" y="2355329"/>
            <a:ext cx="248226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Trực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B063D80-4360-40E7-938F-32D3CD307265}"/>
              </a:ext>
            </a:extLst>
          </p:cNvPr>
          <p:cNvSpPr txBox="1"/>
          <p:nvPr/>
        </p:nvSpPr>
        <p:spPr>
          <a:xfrm>
            <a:off x="1679900" y="3888943"/>
            <a:ext cx="297709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Dễ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làm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dụng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2531511" y="223416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1293559" y="375729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635911C-8AC9-4A7E-AD40-CEB0098ACA6E}"/>
              </a:ext>
            </a:extLst>
          </p:cNvPr>
          <p:cNvSpPr/>
          <p:nvPr/>
        </p:nvSpPr>
        <p:spPr>
          <a:xfrm>
            <a:off x="9979659" y="399097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12D0CE4-D747-4459-9FE3-17EEEFE44792}"/>
              </a:ext>
            </a:extLst>
          </p:cNvPr>
          <p:cNvGrpSpPr/>
          <p:nvPr/>
        </p:nvGrpSpPr>
        <p:grpSpPr>
          <a:xfrm>
            <a:off x="10101667" y="4112981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204" name="Freeform 221">
              <a:extLst>
                <a:ext uri="{FF2B5EF4-FFF2-40B4-BE49-F238E27FC236}">
                  <a16:creationId xmlns:a16="http://schemas.microsoft.com/office/drawing/2014/main" id="{43E44A37-5A1D-45CF-8F09-0074A373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2">
              <a:extLst>
                <a:ext uri="{FF2B5EF4-FFF2-40B4-BE49-F238E27FC236}">
                  <a16:creationId xmlns:a16="http://schemas.microsoft.com/office/drawing/2014/main" id="{BDAF7944-B6AC-4491-B66B-81B627272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23">
              <a:extLst>
                <a:ext uri="{FF2B5EF4-FFF2-40B4-BE49-F238E27FC236}">
                  <a16:creationId xmlns:a16="http://schemas.microsoft.com/office/drawing/2014/main" id="{44343C85-748B-42AC-9FDB-7D7091B23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24">
              <a:extLst>
                <a:ext uri="{FF2B5EF4-FFF2-40B4-BE49-F238E27FC236}">
                  <a16:creationId xmlns:a16="http://schemas.microsoft.com/office/drawing/2014/main" id="{C077D135-4E18-428D-8CB3-601076BF9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25">
              <a:extLst>
                <a:ext uri="{FF2B5EF4-FFF2-40B4-BE49-F238E27FC236}">
                  <a16:creationId xmlns:a16="http://schemas.microsoft.com/office/drawing/2014/main" id="{C1354D78-BCA3-499B-81FA-0A74655DB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52" name="Elbow Connector 195">
            <a:extLst>
              <a:ext uri="{FF2B5EF4-FFF2-40B4-BE49-F238E27FC236}">
                <a16:creationId xmlns:a16="http://schemas.microsoft.com/office/drawing/2014/main" id="{88A810E4-C4A3-48AE-95F0-AC1544A461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92787" y="4256464"/>
            <a:ext cx="1419784" cy="12982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88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7" grpId="0"/>
      <p:bldP spid="160" grpId="0"/>
      <p:bldP spid="161" grpId="0" animBg="1"/>
      <p:bldP spid="162" grpId="0" animBg="1"/>
      <p:bldP spid="1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-957" y="-4752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A257B58-5AD2-4406-AF7D-244A62EA05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87" y="1235951"/>
            <a:ext cx="2269208" cy="5042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GIAO DIỆN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651BFE-B084-42F8-BD9A-39B5C9198627}"/>
              </a:ext>
            </a:extLst>
          </p:cNvPr>
          <p:cNvCxnSpPr>
            <a:cxnSpLocks/>
          </p:cNvCxnSpPr>
          <p:nvPr/>
        </p:nvCxnSpPr>
        <p:spPr>
          <a:xfrm flipH="1">
            <a:off x="2623456" y="2266668"/>
            <a:ext cx="814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E59C155-D13E-444C-B26E-687691FEAAE5}"/>
              </a:ext>
            </a:extLst>
          </p:cNvPr>
          <p:cNvSpPr txBox="1"/>
          <p:nvPr/>
        </p:nvSpPr>
        <p:spPr>
          <a:xfrm>
            <a:off x="9414518" y="3785009"/>
            <a:ext cx="243654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tin chi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tiết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8B5074F-C8D8-4194-AAF2-44ECF69D93B3}"/>
              </a:ext>
            </a:extLst>
          </p:cNvPr>
          <p:cNvSpPr txBox="1"/>
          <p:nvPr/>
        </p:nvSpPr>
        <p:spPr>
          <a:xfrm>
            <a:off x="0" y="2125242"/>
            <a:ext cx="248226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Nhóm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việc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B063D80-4360-40E7-938F-32D3CD307265}"/>
              </a:ext>
            </a:extLst>
          </p:cNvPr>
          <p:cNvSpPr txBox="1"/>
          <p:nvPr/>
        </p:nvSpPr>
        <p:spPr>
          <a:xfrm>
            <a:off x="1390400" y="3835982"/>
            <a:ext cx="297709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Khó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làm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quen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496644" y="1544885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726581" y="3703450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635911C-8AC9-4A7E-AD40-CEB0098ACA6E}"/>
              </a:ext>
            </a:extLst>
          </p:cNvPr>
          <p:cNvSpPr/>
          <p:nvPr/>
        </p:nvSpPr>
        <p:spPr>
          <a:xfrm>
            <a:off x="11309081" y="370263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618001" y="1665618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824082" y="3751969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12D0CE4-D747-4459-9FE3-17EEEFE44792}"/>
              </a:ext>
            </a:extLst>
          </p:cNvPr>
          <p:cNvGrpSpPr/>
          <p:nvPr/>
        </p:nvGrpSpPr>
        <p:grpSpPr>
          <a:xfrm>
            <a:off x="11431088" y="3824640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204" name="Freeform 221">
              <a:extLst>
                <a:ext uri="{FF2B5EF4-FFF2-40B4-BE49-F238E27FC236}">
                  <a16:creationId xmlns:a16="http://schemas.microsoft.com/office/drawing/2014/main" id="{43E44A37-5A1D-45CF-8F09-0074A373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2">
              <a:extLst>
                <a:ext uri="{FF2B5EF4-FFF2-40B4-BE49-F238E27FC236}">
                  <a16:creationId xmlns:a16="http://schemas.microsoft.com/office/drawing/2014/main" id="{BDAF7944-B6AC-4491-B66B-81B627272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23">
              <a:extLst>
                <a:ext uri="{FF2B5EF4-FFF2-40B4-BE49-F238E27FC236}">
                  <a16:creationId xmlns:a16="http://schemas.microsoft.com/office/drawing/2014/main" id="{44343C85-748B-42AC-9FDB-7D7091B23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24">
              <a:extLst>
                <a:ext uri="{FF2B5EF4-FFF2-40B4-BE49-F238E27FC236}">
                  <a16:creationId xmlns:a16="http://schemas.microsoft.com/office/drawing/2014/main" id="{C077D135-4E18-428D-8CB3-601076BF9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25">
              <a:extLst>
                <a:ext uri="{FF2B5EF4-FFF2-40B4-BE49-F238E27FC236}">
                  <a16:creationId xmlns:a16="http://schemas.microsoft.com/office/drawing/2014/main" id="{C1354D78-BCA3-499B-81FA-0A74655DB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52" name="Elbow Connector 195">
            <a:extLst>
              <a:ext uri="{FF2B5EF4-FFF2-40B4-BE49-F238E27FC236}">
                <a16:creationId xmlns:a16="http://schemas.microsoft.com/office/drawing/2014/main" id="{88A810E4-C4A3-48AE-95F0-AC1544A461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20829" y="4309853"/>
            <a:ext cx="1419784" cy="12982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991F8FD-9F55-458B-BA7E-7E7AD851B7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88" y="1305506"/>
            <a:ext cx="2282693" cy="5072650"/>
          </a:xfrm>
          <a:prstGeom prst="rect">
            <a:avLst/>
          </a:prstGeom>
        </p:spPr>
      </p:pic>
      <p:cxnSp>
        <p:nvCxnSpPr>
          <p:cNvPr id="154" name="Elbow Connector 195">
            <a:extLst>
              <a:ext uri="{FF2B5EF4-FFF2-40B4-BE49-F238E27FC236}">
                <a16:creationId xmlns:a16="http://schemas.microsoft.com/office/drawing/2014/main" id="{DFFB7A9A-25E2-4298-BBB1-394BBFD91C34}"/>
              </a:ext>
            </a:extLst>
          </p:cNvPr>
          <p:cNvCxnSpPr>
            <a:cxnSpLocks/>
          </p:cNvCxnSpPr>
          <p:nvPr/>
        </p:nvCxnSpPr>
        <p:spPr>
          <a:xfrm>
            <a:off x="8201499" y="2445082"/>
            <a:ext cx="1797379" cy="17257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16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7" grpId="0"/>
      <p:bldP spid="160" grpId="0"/>
      <p:bldP spid="161" grpId="0" animBg="1"/>
      <p:bldP spid="162" grpId="0" animBg="1"/>
      <p:bldP spid="1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5BEB0A-DC67-436B-BAC5-BE2110B4F3ED}"/>
              </a:ext>
            </a:extLst>
          </p:cNvPr>
          <p:cNvSpPr txBox="1"/>
          <p:nvPr/>
        </p:nvSpPr>
        <p:spPr>
          <a:xfrm>
            <a:off x="833165" y="495405"/>
            <a:ext cx="28052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CHỨC NĂNG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18A69A-FB83-4D41-8E1A-2A9FF613A1DB}"/>
              </a:ext>
            </a:extLst>
          </p:cNvPr>
          <p:cNvGrpSpPr/>
          <p:nvPr/>
        </p:nvGrpSpPr>
        <p:grpSpPr>
          <a:xfrm>
            <a:off x="11087100" y="0"/>
            <a:ext cx="1104900" cy="518036"/>
            <a:chOff x="10233025" y="0"/>
            <a:chExt cx="1958975" cy="4699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0EF26D10-3602-4333-9589-04CC0015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07544B4-403B-4354-B54E-C11E802D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66F984-AE81-4EF5-8664-399FE132E1E6}"/>
              </a:ext>
            </a:extLst>
          </p:cNvPr>
          <p:cNvGrpSpPr/>
          <p:nvPr/>
        </p:nvGrpSpPr>
        <p:grpSpPr>
          <a:xfrm rot="10800000">
            <a:off x="0" y="6339964"/>
            <a:ext cx="1104900" cy="518036"/>
            <a:chOff x="10233025" y="0"/>
            <a:chExt cx="1958975" cy="4699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030052BC-3838-4E2A-8262-B2A23DC1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9D815041-73A0-4E82-931D-ED2758E1E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7A971AB-633D-43FE-AD85-DFEE1A456B01}"/>
              </a:ext>
            </a:extLst>
          </p:cNvPr>
          <p:cNvSpPr txBox="1"/>
          <p:nvPr/>
        </p:nvSpPr>
        <p:spPr>
          <a:xfrm>
            <a:off x="6786169" y="1932733"/>
            <a:ext cx="9778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CƠ BẢN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6D68AE-A0F2-4907-B034-25F7D34CD56F}"/>
              </a:ext>
            </a:extLst>
          </p:cNvPr>
          <p:cNvSpPr txBox="1"/>
          <p:nvPr/>
        </p:nvSpPr>
        <p:spPr>
          <a:xfrm>
            <a:off x="6786169" y="2309199"/>
            <a:ext cx="37345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Thêm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xoá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sửa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Đánh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dấu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hoàn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thành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Sắp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xếp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D256D08-A47F-46DE-BC72-00234EBDD564}"/>
              </a:ext>
            </a:extLst>
          </p:cNvPr>
          <p:cNvSpPr/>
          <p:nvPr/>
        </p:nvSpPr>
        <p:spPr>
          <a:xfrm rot="16200000">
            <a:off x="5871393" y="1936275"/>
            <a:ext cx="725233" cy="72523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8803232-42BB-4658-80AA-36746A9032DF}"/>
              </a:ext>
            </a:extLst>
          </p:cNvPr>
          <p:cNvSpPr/>
          <p:nvPr/>
        </p:nvSpPr>
        <p:spPr>
          <a:xfrm rot="16200000">
            <a:off x="6033711" y="2091506"/>
            <a:ext cx="725233" cy="414770"/>
          </a:xfrm>
          <a:custGeom>
            <a:avLst/>
            <a:gdLst>
              <a:gd name="connsiteX0" fmla="*/ 8310 w 1146320"/>
              <a:gd name="connsiteY0" fmla="*/ 0 h 655594"/>
              <a:gd name="connsiteX1" fmla="*/ 11645 w 1146320"/>
              <a:gd name="connsiteY1" fmla="*/ 33078 h 655594"/>
              <a:gd name="connsiteX2" fmla="*/ 573160 w 1146320"/>
              <a:gd name="connsiteY2" fmla="*/ 490726 h 655594"/>
              <a:gd name="connsiteX3" fmla="*/ 1134675 w 1146320"/>
              <a:gd name="connsiteY3" fmla="*/ 33078 h 655594"/>
              <a:gd name="connsiteX4" fmla="*/ 1138010 w 1146320"/>
              <a:gd name="connsiteY4" fmla="*/ 0 h 655594"/>
              <a:gd name="connsiteX5" fmla="*/ 1146320 w 1146320"/>
              <a:gd name="connsiteY5" fmla="*/ 82434 h 655594"/>
              <a:gd name="connsiteX6" fmla="*/ 573160 w 1146320"/>
              <a:gd name="connsiteY6" fmla="*/ 655594 h 655594"/>
              <a:gd name="connsiteX7" fmla="*/ 0 w 1146320"/>
              <a:gd name="connsiteY7" fmla="*/ 82434 h 655594"/>
              <a:gd name="connsiteX8" fmla="*/ 8310 w 1146320"/>
              <a:gd name="connsiteY8" fmla="*/ 0 h 6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320" h="655594">
                <a:moveTo>
                  <a:pt x="8310" y="0"/>
                </a:moveTo>
                <a:lnTo>
                  <a:pt x="11645" y="33078"/>
                </a:lnTo>
                <a:cubicBezTo>
                  <a:pt x="65090" y="294258"/>
                  <a:pt x="296181" y="490726"/>
                  <a:pt x="573160" y="490726"/>
                </a:cubicBezTo>
                <a:cubicBezTo>
                  <a:pt x="850140" y="490726"/>
                  <a:pt x="1081231" y="294258"/>
                  <a:pt x="1134675" y="33078"/>
                </a:cubicBezTo>
                <a:lnTo>
                  <a:pt x="1138010" y="0"/>
                </a:lnTo>
                <a:lnTo>
                  <a:pt x="1146320" y="82434"/>
                </a:lnTo>
                <a:cubicBezTo>
                  <a:pt x="1146320" y="398982"/>
                  <a:pt x="889708" y="655594"/>
                  <a:pt x="573160" y="655594"/>
                </a:cubicBezTo>
                <a:cubicBezTo>
                  <a:pt x="256612" y="655594"/>
                  <a:pt x="0" y="398982"/>
                  <a:pt x="0" y="82434"/>
                </a:cubicBezTo>
                <a:lnTo>
                  <a:pt x="8310" y="0"/>
                </a:lnTo>
                <a:close/>
              </a:path>
            </a:pathLst>
          </a:custGeom>
          <a:solidFill>
            <a:srgbClr val="F1A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931026-8EB2-4765-BB4F-6187EB2F94DD}"/>
              </a:ext>
            </a:extLst>
          </p:cNvPr>
          <p:cNvSpPr txBox="1"/>
          <p:nvPr/>
        </p:nvSpPr>
        <p:spPr>
          <a:xfrm>
            <a:off x="6786169" y="4089263"/>
            <a:ext cx="1369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NÂNG CAO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62565F-48EC-4302-B50C-23B7FDB439D6}"/>
              </a:ext>
            </a:extLst>
          </p:cNvPr>
          <p:cNvSpPr txBox="1"/>
          <p:nvPr/>
        </p:nvSpPr>
        <p:spPr>
          <a:xfrm>
            <a:off x="6786169" y="4503963"/>
            <a:ext cx="37345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Tìm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kiếm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Tạo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lặp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lại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hằng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mức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độ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việc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BD2DAF1-5D41-42DA-B111-7B2C0DCA0E48}"/>
              </a:ext>
            </a:extLst>
          </p:cNvPr>
          <p:cNvSpPr/>
          <p:nvPr/>
        </p:nvSpPr>
        <p:spPr>
          <a:xfrm rot="16200000">
            <a:off x="5913861" y="4039864"/>
            <a:ext cx="725233" cy="72523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3DDC8E0-2E54-496E-853A-CA706F614D6B}"/>
              </a:ext>
            </a:extLst>
          </p:cNvPr>
          <p:cNvSpPr/>
          <p:nvPr/>
        </p:nvSpPr>
        <p:spPr>
          <a:xfrm rot="16200000">
            <a:off x="6076177" y="4195096"/>
            <a:ext cx="725234" cy="414770"/>
          </a:xfrm>
          <a:custGeom>
            <a:avLst/>
            <a:gdLst>
              <a:gd name="connsiteX0" fmla="*/ 8310 w 1146320"/>
              <a:gd name="connsiteY0" fmla="*/ 0 h 655594"/>
              <a:gd name="connsiteX1" fmla="*/ 11645 w 1146320"/>
              <a:gd name="connsiteY1" fmla="*/ 33078 h 655594"/>
              <a:gd name="connsiteX2" fmla="*/ 573160 w 1146320"/>
              <a:gd name="connsiteY2" fmla="*/ 490726 h 655594"/>
              <a:gd name="connsiteX3" fmla="*/ 1134675 w 1146320"/>
              <a:gd name="connsiteY3" fmla="*/ 33078 h 655594"/>
              <a:gd name="connsiteX4" fmla="*/ 1138010 w 1146320"/>
              <a:gd name="connsiteY4" fmla="*/ 0 h 655594"/>
              <a:gd name="connsiteX5" fmla="*/ 1146320 w 1146320"/>
              <a:gd name="connsiteY5" fmla="*/ 82434 h 655594"/>
              <a:gd name="connsiteX6" fmla="*/ 573160 w 1146320"/>
              <a:gd name="connsiteY6" fmla="*/ 655594 h 655594"/>
              <a:gd name="connsiteX7" fmla="*/ 0 w 1146320"/>
              <a:gd name="connsiteY7" fmla="*/ 82434 h 655594"/>
              <a:gd name="connsiteX8" fmla="*/ 8310 w 1146320"/>
              <a:gd name="connsiteY8" fmla="*/ 0 h 6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320" h="655594">
                <a:moveTo>
                  <a:pt x="8310" y="0"/>
                </a:moveTo>
                <a:lnTo>
                  <a:pt x="11645" y="33078"/>
                </a:lnTo>
                <a:cubicBezTo>
                  <a:pt x="65090" y="294258"/>
                  <a:pt x="296181" y="490726"/>
                  <a:pt x="573160" y="490726"/>
                </a:cubicBezTo>
                <a:cubicBezTo>
                  <a:pt x="850140" y="490726"/>
                  <a:pt x="1081231" y="294258"/>
                  <a:pt x="1134675" y="33078"/>
                </a:cubicBezTo>
                <a:lnTo>
                  <a:pt x="1138010" y="0"/>
                </a:lnTo>
                <a:lnTo>
                  <a:pt x="1146320" y="82434"/>
                </a:lnTo>
                <a:cubicBezTo>
                  <a:pt x="1146320" y="398982"/>
                  <a:pt x="889708" y="655594"/>
                  <a:pt x="573160" y="655594"/>
                </a:cubicBezTo>
                <a:cubicBezTo>
                  <a:pt x="256612" y="655594"/>
                  <a:pt x="0" y="398982"/>
                  <a:pt x="0" y="82434"/>
                </a:cubicBezTo>
                <a:lnTo>
                  <a:pt x="8310" y="0"/>
                </a:lnTo>
                <a:close/>
              </a:path>
            </a:pathLst>
          </a:custGeom>
          <a:solidFill>
            <a:srgbClr val="F1A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49CABA93-830B-455C-A1AD-BC30A1AF775B}"/>
              </a:ext>
            </a:extLst>
          </p:cNvPr>
          <p:cNvSpPr>
            <a:spLocks/>
          </p:cNvSpPr>
          <p:nvPr/>
        </p:nvSpPr>
        <p:spPr bwMode="auto">
          <a:xfrm>
            <a:off x="6131850" y="4290117"/>
            <a:ext cx="302288" cy="213846"/>
          </a:xfrm>
          <a:custGeom>
            <a:avLst/>
            <a:gdLst>
              <a:gd name="T0" fmla="*/ 95 w 97"/>
              <a:gd name="T1" fmla="*/ 8 h 68"/>
              <a:gd name="T2" fmla="*/ 82 w 97"/>
              <a:gd name="T3" fmla="*/ 2 h 68"/>
              <a:gd name="T4" fmla="*/ 28 w 97"/>
              <a:gd name="T5" fmla="*/ 26 h 68"/>
              <a:gd name="T6" fmla="*/ 17 w 97"/>
              <a:gd name="T7" fmla="*/ 20 h 68"/>
              <a:gd name="T8" fmla="*/ 15 w 97"/>
              <a:gd name="T9" fmla="*/ 20 h 68"/>
              <a:gd name="T10" fmla="*/ 1 w 97"/>
              <a:gd name="T11" fmla="*/ 26 h 68"/>
              <a:gd name="T12" fmla="*/ 0 w 97"/>
              <a:gd name="T13" fmla="*/ 28 h 68"/>
              <a:gd name="T14" fmla="*/ 1 w 97"/>
              <a:gd name="T15" fmla="*/ 29 h 68"/>
              <a:gd name="T16" fmla="*/ 19 w 97"/>
              <a:gd name="T17" fmla="*/ 47 h 68"/>
              <a:gd name="T18" fmla="*/ 21 w 97"/>
              <a:gd name="T19" fmla="*/ 48 h 68"/>
              <a:gd name="T20" fmla="*/ 47 w 97"/>
              <a:gd name="T21" fmla="*/ 38 h 68"/>
              <a:gd name="T22" fmla="*/ 36 w 97"/>
              <a:gd name="T23" fmla="*/ 65 h 68"/>
              <a:gd name="T24" fmla="*/ 37 w 97"/>
              <a:gd name="T25" fmla="*/ 68 h 68"/>
              <a:gd name="T26" fmla="*/ 38 w 97"/>
              <a:gd name="T27" fmla="*/ 68 h 68"/>
              <a:gd name="T28" fmla="*/ 39 w 97"/>
              <a:gd name="T29" fmla="*/ 68 h 68"/>
              <a:gd name="T30" fmla="*/ 55 w 97"/>
              <a:gd name="T31" fmla="*/ 60 h 68"/>
              <a:gd name="T32" fmla="*/ 56 w 97"/>
              <a:gd name="T33" fmla="*/ 59 h 68"/>
              <a:gd name="T34" fmla="*/ 72 w 97"/>
              <a:gd name="T35" fmla="*/ 28 h 68"/>
              <a:gd name="T36" fmla="*/ 90 w 97"/>
              <a:gd name="T37" fmla="*/ 21 h 68"/>
              <a:gd name="T38" fmla="*/ 95 w 97"/>
              <a:gd name="T3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" h="68">
                <a:moveTo>
                  <a:pt x="95" y="8"/>
                </a:moveTo>
                <a:cubicBezTo>
                  <a:pt x="93" y="3"/>
                  <a:pt x="87" y="0"/>
                  <a:pt x="82" y="2"/>
                </a:cubicBezTo>
                <a:cubicBezTo>
                  <a:pt x="28" y="26"/>
                  <a:pt x="28" y="26"/>
                  <a:pt x="28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6" y="20"/>
                  <a:pt x="15" y="20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27"/>
                  <a:pt x="0" y="28"/>
                </a:cubicBezTo>
                <a:cubicBezTo>
                  <a:pt x="0" y="28"/>
                  <a:pt x="0" y="29"/>
                  <a:pt x="1" y="29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8"/>
                  <a:pt x="20" y="48"/>
                  <a:pt x="21" y="48"/>
                </a:cubicBezTo>
                <a:cubicBezTo>
                  <a:pt x="47" y="38"/>
                  <a:pt x="47" y="38"/>
                  <a:pt x="47" y="38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6"/>
                  <a:pt x="36" y="67"/>
                  <a:pt x="37" y="68"/>
                </a:cubicBezTo>
                <a:cubicBezTo>
                  <a:pt x="37" y="68"/>
                  <a:pt x="38" y="68"/>
                  <a:pt x="38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55" y="60"/>
                  <a:pt x="55" y="60"/>
                  <a:pt x="55" y="60"/>
                </a:cubicBezTo>
                <a:cubicBezTo>
                  <a:pt x="56" y="60"/>
                  <a:pt x="56" y="59"/>
                  <a:pt x="56" y="59"/>
                </a:cubicBezTo>
                <a:cubicBezTo>
                  <a:pt x="72" y="28"/>
                  <a:pt x="72" y="28"/>
                  <a:pt x="72" y="28"/>
                </a:cubicBezTo>
                <a:cubicBezTo>
                  <a:pt x="90" y="21"/>
                  <a:pt x="90" y="21"/>
                  <a:pt x="90" y="21"/>
                </a:cubicBezTo>
                <a:cubicBezTo>
                  <a:pt x="95" y="19"/>
                  <a:pt x="97" y="13"/>
                  <a:pt x="95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reeform 4344">
            <a:extLst>
              <a:ext uri="{FF2B5EF4-FFF2-40B4-BE49-F238E27FC236}">
                <a16:creationId xmlns:a16="http://schemas.microsoft.com/office/drawing/2014/main" id="{A7794847-3230-481F-9654-A2A9D8462FB0}"/>
              </a:ext>
            </a:extLst>
          </p:cNvPr>
          <p:cNvSpPr>
            <a:spLocks/>
          </p:cNvSpPr>
          <p:nvPr/>
        </p:nvSpPr>
        <p:spPr bwMode="auto">
          <a:xfrm>
            <a:off x="6048448" y="2158798"/>
            <a:ext cx="280988" cy="280988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EA34F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9BBCC31-9786-45AD-B632-05BA3023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97" y="1877791"/>
            <a:ext cx="2202243" cy="4345423"/>
          </a:xfrm>
          <a:prstGeom prst="rect">
            <a:avLst/>
          </a:prstGeom>
        </p:spPr>
      </p:pic>
      <p:pic>
        <p:nvPicPr>
          <p:cNvPr id="80" name="Picture 79" descr="A picture containing text&#10;&#10;Description automatically generated">
            <a:extLst>
              <a:ext uri="{FF2B5EF4-FFF2-40B4-BE49-F238E27FC236}">
                <a16:creationId xmlns:a16="http://schemas.microsoft.com/office/drawing/2014/main" id="{D2C9E861-4661-4616-A840-F3E8FEB35F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98" y="2399335"/>
            <a:ext cx="1937388" cy="330257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D56F20C-055F-4F20-9E82-584ADA74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43" y="1378858"/>
            <a:ext cx="2455101" cy="4844356"/>
          </a:xfrm>
          <a:prstGeom prst="rect">
            <a:avLst/>
          </a:prstGeom>
        </p:spPr>
      </p:pic>
      <p:pic>
        <p:nvPicPr>
          <p:cNvPr id="81" name="Picture 8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2537A6-E3C5-4151-A5FA-02366D7F63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18" y="1932733"/>
            <a:ext cx="2029834" cy="36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-4383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&amp;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54AE81-D47C-4B2B-B85B-F4F9A29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78" y="1525332"/>
            <a:ext cx="3431458" cy="1424346"/>
          </a:xfrm>
        </p:spPr>
        <p:txBody>
          <a:bodyPr/>
          <a:lstStyle/>
          <a:p>
            <a:pPr algn="r"/>
            <a:r>
              <a:rPr lang="en-US" dirty="0"/>
              <a:t>XÂY DỰNG</a:t>
            </a:r>
            <a:br>
              <a:rPr lang="en-US" dirty="0"/>
            </a:br>
            <a:r>
              <a:rPr lang="en-US" dirty="0"/>
              <a:t>PHẦN MỀM</a:t>
            </a:r>
          </a:p>
        </p:txBody>
      </p: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BBC1BB-7A28-4F11-ACDE-F63A79FCC1E7}"/>
              </a:ext>
            </a:extLst>
          </p:cNvPr>
          <p:cNvSpPr txBox="1"/>
          <p:nvPr/>
        </p:nvSpPr>
        <p:spPr>
          <a:xfrm>
            <a:off x="6342534" y="2860262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Ý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Tưởng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B513A-0615-4CA3-B892-437E936C118E}"/>
              </a:ext>
            </a:extLst>
          </p:cNvPr>
          <p:cNvSpPr txBox="1"/>
          <p:nvPr/>
        </p:nvSpPr>
        <p:spPr>
          <a:xfrm>
            <a:off x="6615858" y="3833623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Hiện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3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Ý </a:t>
            </a:r>
            <a:r>
              <a:rPr lang="en-US" sz="3600" b="1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tưởng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03673" y="2011517"/>
            <a:ext cx="2553873" cy="2666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2743199" y="1884218"/>
            <a:ext cx="849748" cy="785092"/>
          </a:xfrm>
          <a:prstGeom prst="bentConnector3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92945" y="1060218"/>
            <a:ext cx="2890982" cy="12561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09454" y="3237518"/>
            <a:ext cx="683491" cy="0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92946" y="2844800"/>
            <a:ext cx="2890982" cy="143163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cxnSp>
        <p:nvCxnSpPr>
          <p:cNvPr id="13" name="Elbow Connector 12"/>
          <p:cNvCxnSpPr>
            <a:endCxn id="15" idx="1"/>
          </p:cNvCxnSpPr>
          <p:nvPr/>
        </p:nvCxnSpPr>
        <p:spPr>
          <a:xfrm>
            <a:off x="2336800" y="4507345"/>
            <a:ext cx="1256146" cy="1134416"/>
          </a:xfrm>
          <a:prstGeom prst="bentConnector3">
            <a:avLst>
              <a:gd name="adj1" fmla="val 50000"/>
            </a:avLst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92946" y="4780140"/>
            <a:ext cx="2890982" cy="1723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trạng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hoàn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trễ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hạn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sắp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tới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278255" y="1060218"/>
            <a:ext cx="0" cy="544316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649853" y="986327"/>
            <a:ext cx="2854037" cy="53775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Xây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dựng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ứng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dụng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quản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lý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các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công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việc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với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những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thành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phần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như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trên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0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b="1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Thực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2531511" y="223416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1293559" y="375729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1119436"/>
            <a:ext cx="2432087" cy="51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371273" y="1838036"/>
            <a:ext cx="951345" cy="9237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322618" y="992358"/>
            <a:ext cx="3158837" cy="17091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Gồm</a:t>
            </a:r>
            <a:r>
              <a:rPr lang="en-US" dirty="0" smtClean="0"/>
              <a:t> 3 TAB: </a:t>
            </a:r>
            <a:endParaRPr lang="en-US" dirty="0"/>
          </a:p>
          <a:p>
            <a:r>
              <a:rPr lang="en-US" dirty="0" smtClean="0"/>
              <a:t>	+ Pending</a:t>
            </a:r>
          </a:p>
          <a:p>
            <a:pPr lvl="2"/>
            <a:r>
              <a:rPr lang="en-US" dirty="0" smtClean="0"/>
              <a:t>+ Done</a:t>
            </a:r>
          </a:p>
          <a:p>
            <a:pPr lvl="2"/>
            <a:r>
              <a:rPr lang="en-US" dirty="0" smtClean="0"/>
              <a:t>+ Undone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1891" y="4645891"/>
            <a:ext cx="1200727" cy="0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322617" y="3195783"/>
            <a:ext cx="2632365" cy="2656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Listview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71" y="237836"/>
            <a:ext cx="4410075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3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Thực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2531511" y="223416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1293559" y="375729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6" y="992358"/>
            <a:ext cx="2432086" cy="51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57" y="992358"/>
            <a:ext cx="2643816" cy="50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39" y="992357"/>
            <a:ext cx="2470696" cy="50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84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0" y="6211815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1"/>
          <p:cNvSpPr>
            <a:spLocks/>
          </p:cNvSpPr>
          <p:nvPr/>
        </p:nvSpPr>
        <p:spPr bwMode="auto">
          <a:xfrm>
            <a:off x="101072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43138" y="4374474"/>
            <a:ext cx="11280295" cy="1200361"/>
            <a:chOff x="343138" y="3531299"/>
            <a:chExt cx="11280295" cy="1200361"/>
          </a:xfrm>
        </p:grpSpPr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71"/>
            <p:cNvSpPr>
              <a:spLocks noChangeArrowheads="1"/>
            </p:cNvSpPr>
            <p:nvPr/>
          </p:nvSpPr>
          <p:spPr bwMode="auto">
            <a:xfrm>
              <a:off x="6343703" y="4348351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5"/>
            <p:cNvSpPr>
              <a:spLocks noChangeArrowheads="1"/>
            </p:cNvSpPr>
            <p:nvPr/>
          </p:nvSpPr>
          <p:spPr bwMode="auto">
            <a:xfrm>
              <a:off x="5859411" y="4138491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71"/>
            <p:cNvSpPr>
              <a:spLocks noChangeArrowheads="1"/>
            </p:cNvSpPr>
            <p:nvPr/>
          </p:nvSpPr>
          <p:spPr bwMode="auto">
            <a:xfrm>
              <a:off x="5025600" y="387549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79"/>
            <p:cNvSpPr>
              <a:spLocks noChangeArrowheads="1"/>
            </p:cNvSpPr>
            <p:nvPr/>
          </p:nvSpPr>
          <p:spPr bwMode="auto">
            <a:xfrm>
              <a:off x="6269714" y="3723255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74"/>
            <p:cNvSpPr>
              <a:spLocks noChangeArrowheads="1"/>
            </p:cNvSpPr>
            <p:nvPr/>
          </p:nvSpPr>
          <p:spPr bwMode="auto">
            <a:xfrm>
              <a:off x="5254903" y="432690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70"/>
            <p:cNvSpPr>
              <a:spLocks noChangeArrowheads="1"/>
            </p:cNvSpPr>
            <p:nvPr/>
          </p:nvSpPr>
          <p:spPr bwMode="auto">
            <a:xfrm>
              <a:off x="7267601" y="454607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56"/>
          <p:cNvSpPr>
            <a:spLocks/>
          </p:cNvSpPr>
          <p:nvPr/>
        </p:nvSpPr>
        <p:spPr bwMode="auto">
          <a:xfrm>
            <a:off x="9676331" y="6210300"/>
            <a:ext cx="1351446" cy="671391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6"/>
          <p:cNvSpPr>
            <a:spLocks/>
          </p:cNvSpPr>
          <p:nvPr/>
        </p:nvSpPr>
        <p:spPr bwMode="auto">
          <a:xfrm>
            <a:off x="11067460" y="6210300"/>
            <a:ext cx="2107195" cy="1046843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6809" y="589490"/>
            <a:ext cx="2550378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NỘI DUNG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36039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 rot="2700000">
            <a:off x="153909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Snip Diagonal Corner Rectangle 43"/>
          <p:cNvSpPr/>
          <p:nvPr/>
        </p:nvSpPr>
        <p:spPr>
          <a:xfrm flipH="1">
            <a:off x="829174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 rot="18900000" flipH="1">
            <a:off x="136039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1126364" y="3554985"/>
            <a:ext cx="15980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16116" y="4560700"/>
            <a:ext cx="436246" cy="62666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202502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82" name="Rectangle 81"/>
          <p:cNvSpPr/>
          <p:nvPr/>
        </p:nvSpPr>
        <p:spPr>
          <a:xfrm rot="2700000">
            <a:off x="414158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 rot="2700000">
            <a:off x="4310911" y="2004091"/>
            <a:ext cx="782028" cy="782028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Snip Diagonal Corner Rectangle 82"/>
          <p:cNvSpPr/>
          <p:nvPr/>
        </p:nvSpPr>
        <p:spPr>
          <a:xfrm flipH="1">
            <a:off x="3610359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rot="18900000" flipH="1">
            <a:off x="414158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 Placeholder 2"/>
          <p:cNvSpPr txBox="1">
            <a:spLocks/>
          </p:cNvSpPr>
          <p:nvPr/>
        </p:nvSpPr>
        <p:spPr>
          <a:xfrm>
            <a:off x="3907549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TÌM HIỂU FLUTTER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480621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405515" y="4601110"/>
            <a:ext cx="619820" cy="571340"/>
            <a:chOff x="4313201" y="1920875"/>
            <a:chExt cx="284163" cy="261938"/>
          </a:xfrm>
          <a:solidFill>
            <a:srgbClr val="B0F7F4"/>
          </a:solidFill>
          <a:effectLst/>
        </p:grpSpPr>
        <p:sp>
          <p:nvSpPr>
            <p:cNvPr id="60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 rot="2700000">
            <a:off x="692276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2700000">
            <a:off x="710146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nip Diagonal Corner Rectangle 94"/>
          <p:cNvSpPr/>
          <p:nvPr/>
        </p:nvSpPr>
        <p:spPr>
          <a:xfrm flipH="1">
            <a:off x="6391544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 rot="18900000" flipH="1">
            <a:off x="692276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6688734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KHẢO SÁT ỨNG DỤNG</a:t>
            </a:r>
          </a:p>
        </p:txBody>
      </p:sp>
      <p:sp>
        <p:nvSpPr>
          <p:cNvPr id="100" name="Text Placeholder 2"/>
          <p:cNvSpPr txBox="1">
            <a:spLocks/>
          </p:cNvSpPr>
          <p:nvPr/>
        </p:nvSpPr>
        <p:spPr>
          <a:xfrm>
            <a:off x="758739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129786" y="4637390"/>
            <a:ext cx="632262" cy="498782"/>
            <a:chOff x="9883775" y="5410200"/>
            <a:chExt cx="285750" cy="225425"/>
          </a:xfrm>
          <a:solidFill>
            <a:srgbClr val="B0F7F4"/>
          </a:solidFill>
          <a:effectLst/>
        </p:grpSpPr>
        <p:sp>
          <p:nvSpPr>
            <p:cNvPr id="57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 rot="2700000">
            <a:off x="970395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2700000">
            <a:off x="9876494" y="2003134"/>
            <a:ext cx="784936" cy="784936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Snip Diagonal Corner Rectangle 106"/>
          <p:cNvSpPr/>
          <p:nvPr/>
        </p:nvSpPr>
        <p:spPr>
          <a:xfrm flipH="1">
            <a:off x="9172729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eeform 107"/>
          <p:cNvSpPr/>
          <p:nvPr/>
        </p:nvSpPr>
        <p:spPr>
          <a:xfrm rot="18900000" flipH="1">
            <a:off x="970395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9469919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XÂY DỰNG ỨNG DỤNG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1036858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0048355" y="4622267"/>
            <a:ext cx="458878" cy="529026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120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Snip Single Corner Rectangle 125"/>
          <p:cNvSpPr/>
          <p:nvPr/>
        </p:nvSpPr>
        <p:spPr>
          <a:xfrm>
            <a:off x="361035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Snip Single Corner Rectangle 126"/>
          <p:cNvSpPr/>
          <p:nvPr/>
        </p:nvSpPr>
        <p:spPr>
          <a:xfrm>
            <a:off x="82917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Snip Single Corner Rectangle 127"/>
          <p:cNvSpPr/>
          <p:nvPr/>
        </p:nvSpPr>
        <p:spPr>
          <a:xfrm>
            <a:off x="639154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Snip Single Corner Rectangle 128"/>
          <p:cNvSpPr/>
          <p:nvPr/>
        </p:nvSpPr>
        <p:spPr>
          <a:xfrm>
            <a:off x="917272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131" grpId="0" animBg="1"/>
      <p:bldP spid="44" grpId="0" animBg="1"/>
      <p:bldP spid="48" grpId="0" animBg="1"/>
      <p:bldP spid="49" grpId="0"/>
      <p:bldP spid="67" grpId="0"/>
      <p:bldP spid="82" grpId="0" animBg="1"/>
      <p:bldP spid="135" grpId="0" animBg="1"/>
      <p:bldP spid="83" grpId="0" animBg="1"/>
      <p:bldP spid="84" grpId="0" animBg="1"/>
      <p:bldP spid="85" grpId="0"/>
      <p:bldP spid="88" grpId="0"/>
      <p:bldP spid="94" grpId="0" animBg="1"/>
      <p:bldP spid="133" grpId="0" animBg="1"/>
      <p:bldP spid="95" grpId="0" animBg="1"/>
      <p:bldP spid="96" grpId="0" animBg="1"/>
      <p:bldP spid="97" grpId="0"/>
      <p:bldP spid="100" grpId="0"/>
      <p:bldP spid="106" grpId="0" animBg="1"/>
      <p:bldP spid="137" grpId="0" animBg="1"/>
      <p:bldP spid="107" grpId="0" animBg="1"/>
      <p:bldP spid="108" grpId="0" animBg="1"/>
      <p:bldP spid="109" grpId="0"/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Thực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2531511" y="223416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1293559" y="375729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3371272" y="2020627"/>
            <a:ext cx="951345" cy="9237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310458" y="992358"/>
            <a:ext cx="3158837" cy="17091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1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Nội</a:t>
            </a:r>
            <a:r>
              <a:rPr lang="en-US" dirty="0" smtClean="0"/>
              <a:t> dung: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: </a:t>
            </a:r>
            <a:r>
              <a:rPr lang="en-US" dirty="0" err="1" smtClean="0"/>
              <a:t>còn</a:t>
            </a:r>
            <a:r>
              <a:rPr lang="en-US" dirty="0" smtClean="0"/>
              <a:t> 13h4p</a:t>
            </a: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6470" y="5634182"/>
            <a:ext cx="1563988" cy="0"/>
          </a:xfrm>
          <a:prstGeom prst="straightConnector1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310458" y="5319268"/>
            <a:ext cx="2632365" cy="8711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Button: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dirty="0"/>
          </a:p>
        </p:txBody>
      </p: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6" y="992358"/>
            <a:ext cx="2432086" cy="51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58" y="3098648"/>
            <a:ext cx="2861252" cy="2057008"/>
          </a:xfrm>
          <a:prstGeom prst="rect">
            <a:avLst/>
          </a:prstGeom>
        </p:spPr>
      </p:pic>
      <p:cxnSp>
        <p:nvCxnSpPr>
          <p:cNvPr id="6" name="Elbow Connector 5"/>
          <p:cNvCxnSpPr>
            <a:endCxn id="2" idx="1"/>
          </p:cNvCxnSpPr>
          <p:nvPr/>
        </p:nvCxnSpPr>
        <p:spPr>
          <a:xfrm rot="16200000" flipH="1">
            <a:off x="2394983" y="2211676"/>
            <a:ext cx="1942677" cy="1888274"/>
          </a:xfrm>
          <a:prstGeom prst="bentConnector2">
            <a:avLst/>
          </a:prstGeom>
          <a:ln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322618" y="4775200"/>
            <a:ext cx="2849092" cy="3804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Thao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1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895" y="992358"/>
            <a:ext cx="44734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7" grpId="0" animBg="1"/>
      <p:bldP spid="1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Thực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122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11" y="1192368"/>
            <a:ext cx="2495839" cy="50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202546" y="1157590"/>
            <a:ext cx="2281382" cy="22714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them </a:t>
            </a:r>
            <a:r>
              <a:rPr lang="en-US" dirty="0" err="1" smtClean="0"/>
              <a:t>mới</a:t>
            </a:r>
            <a:r>
              <a:rPr lang="en-US" dirty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/>
              <a:t>TextFormField</a:t>
            </a:r>
            <a:endParaRPr lang="en-US" dirty="0"/>
          </a:p>
          <a:p>
            <a:pPr algn="ctr"/>
            <a:r>
              <a:rPr lang="en-US" dirty="0" err="1" smtClean="0"/>
              <a:t>DatePicker</a:t>
            </a:r>
            <a:endParaRPr lang="en-US" dirty="0" smtClean="0"/>
          </a:p>
          <a:p>
            <a:pPr algn="ctr"/>
            <a:r>
              <a:rPr lang="en-US" dirty="0" err="1" smtClean="0"/>
              <a:t>Timepicker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16" y="193235"/>
            <a:ext cx="4900822" cy="61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645ACF89-E661-447C-AFBA-0CDEC2A022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1003876" y="319185"/>
            <a:ext cx="1018424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Thực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hiện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F85C50-5CA1-4FC2-BA01-846F99F516E4}"/>
              </a:ext>
            </a:extLst>
          </p:cNvPr>
          <p:cNvSpPr/>
          <p:nvPr/>
        </p:nvSpPr>
        <p:spPr>
          <a:xfrm>
            <a:off x="2531511" y="223416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113C082-7A2B-4F1A-95BB-FA3DD2D17B0D}"/>
              </a:ext>
            </a:extLst>
          </p:cNvPr>
          <p:cNvSpPr/>
          <p:nvPr/>
        </p:nvSpPr>
        <p:spPr>
          <a:xfrm>
            <a:off x="1293559" y="375729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9AD33-183B-4170-BFA1-8DB31C46EFE6}"/>
              </a:ext>
            </a:extLst>
          </p:cNvPr>
          <p:cNvGrpSpPr/>
          <p:nvPr/>
        </p:nvGrpSpPr>
        <p:grpSpPr>
          <a:xfrm>
            <a:off x="2652868" y="2354894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167" name="Freeform 122">
              <a:extLst>
                <a:ext uri="{FF2B5EF4-FFF2-40B4-BE49-F238E27FC236}">
                  <a16:creationId xmlns:a16="http://schemas.microsoft.com/office/drawing/2014/main" id="{491785C6-5A9A-4889-8951-EF08EC26C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3">
              <a:extLst>
                <a:ext uri="{FF2B5EF4-FFF2-40B4-BE49-F238E27FC236}">
                  <a16:creationId xmlns:a16="http://schemas.microsoft.com/office/drawing/2014/main" id="{32D6B5FF-3593-4933-A630-6521E1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24">
              <a:extLst>
                <a:ext uri="{FF2B5EF4-FFF2-40B4-BE49-F238E27FC236}">
                  <a16:creationId xmlns:a16="http://schemas.microsoft.com/office/drawing/2014/main" id="{B457B1F4-EA1A-42B9-A913-8AABA90F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25">
              <a:extLst>
                <a:ext uri="{FF2B5EF4-FFF2-40B4-BE49-F238E27FC236}">
                  <a16:creationId xmlns:a16="http://schemas.microsoft.com/office/drawing/2014/main" id="{B1C06D14-9B86-4E18-8413-A6249DA6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6">
              <a:extLst>
                <a:ext uri="{FF2B5EF4-FFF2-40B4-BE49-F238E27FC236}">
                  <a16:creationId xmlns:a16="http://schemas.microsoft.com/office/drawing/2014/main" id="{E37041F0-31B7-43DD-894F-B49C8793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27">
              <a:extLst>
                <a:ext uri="{FF2B5EF4-FFF2-40B4-BE49-F238E27FC236}">
                  <a16:creationId xmlns:a16="http://schemas.microsoft.com/office/drawing/2014/main" id="{2588D41F-E719-463F-A13C-FCFAFDDA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28">
              <a:extLst>
                <a:ext uri="{FF2B5EF4-FFF2-40B4-BE49-F238E27FC236}">
                  <a16:creationId xmlns:a16="http://schemas.microsoft.com/office/drawing/2014/main" id="{F96A47DD-5E68-45A2-A2B6-408909E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29">
              <a:extLst>
                <a:ext uri="{FF2B5EF4-FFF2-40B4-BE49-F238E27FC236}">
                  <a16:creationId xmlns:a16="http://schemas.microsoft.com/office/drawing/2014/main" id="{64CEC3DF-655C-4184-AE5A-589400707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30">
              <a:extLst>
                <a:ext uri="{FF2B5EF4-FFF2-40B4-BE49-F238E27FC236}">
                  <a16:creationId xmlns:a16="http://schemas.microsoft.com/office/drawing/2014/main" id="{5F85DC96-756D-47CD-A0DC-4F78E9E1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31">
              <a:extLst>
                <a:ext uri="{FF2B5EF4-FFF2-40B4-BE49-F238E27FC236}">
                  <a16:creationId xmlns:a16="http://schemas.microsoft.com/office/drawing/2014/main" id="{E3213AB4-10CC-46DB-A729-519C36B4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32">
              <a:extLst>
                <a:ext uri="{FF2B5EF4-FFF2-40B4-BE49-F238E27FC236}">
                  <a16:creationId xmlns:a16="http://schemas.microsoft.com/office/drawing/2014/main" id="{406C3BF0-5DB1-4DC0-AA7A-32FBA733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3">
              <a:extLst>
                <a:ext uri="{FF2B5EF4-FFF2-40B4-BE49-F238E27FC236}">
                  <a16:creationId xmlns:a16="http://schemas.microsoft.com/office/drawing/2014/main" id="{D532D6DA-DA57-4139-BB55-334521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4">
              <a:extLst>
                <a:ext uri="{FF2B5EF4-FFF2-40B4-BE49-F238E27FC236}">
                  <a16:creationId xmlns:a16="http://schemas.microsoft.com/office/drawing/2014/main" id="{77334B6F-70A4-4BE5-9FEA-F3B37DFE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35">
              <a:extLst>
                <a:ext uri="{FF2B5EF4-FFF2-40B4-BE49-F238E27FC236}">
                  <a16:creationId xmlns:a16="http://schemas.microsoft.com/office/drawing/2014/main" id="{D0CA28C3-6ECE-44C5-9CEF-463D255A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CCB2687-0A2F-4EDF-9A08-420C83DFB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C73702-886D-48A6-BF2A-655DCBE07F92}"/>
              </a:ext>
            </a:extLst>
          </p:cNvPr>
          <p:cNvGrpSpPr/>
          <p:nvPr/>
        </p:nvGrpSpPr>
        <p:grpSpPr>
          <a:xfrm>
            <a:off x="1391060" y="3854794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183" name="Freeform 323">
              <a:extLst>
                <a:ext uri="{FF2B5EF4-FFF2-40B4-BE49-F238E27FC236}">
                  <a16:creationId xmlns:a16="http://schemas.microsoft.com/office/drawing/2014/main" id="{263A737B-4C28-41A8-B5DB-D5D8E0F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4">
              <a:extLst>
                <a:ext uri="{FF2B5EF4-FFF2-40B4-BE49-F238E27FC236}">
                  <a16:creationId xmlns:a16="http://schemas.microsoft.com/office/drawing/2014/main" id="{88D31B3F-9EBF-48FD-B90C-A7012A5C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">
              <a:extLst>
                <a:ext uri="{FF2B5EF4-FFF2-40B4-BE49-F238E27FC236}">
                  <a16:creationId xmlns:a16="http://schemas.microsoft.com/office/drawing/2014/main" id="{38B3B0E6-E757-4F3C-8356-4B9101CB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6">
              <a:extLst>
                <a:ext uri="{FF2B5EF4-FFF2-40B4-BE49-F238E27FC236}">
                  <a16:creationId xmlns:a16="http://schemas.microsoft.com/office/drawing/2014/main" id="{82756E8E-468D-4F48-AC64-D3D1E92B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7">
              <a:extLst>
                <a:ext uri="{FF2B5EF4-FFF2-40B4-BE49-F238E27FC236}">
                  <a16:creationId xmlns:a16="http://schemas.microsoft.com/office/drawing/2014/main" id="{AB2CF562-25D1-479D-9362-D82773BE5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28">
              <a:extLst>
                <a:ext uri="{FF2B5EF4-FFF2-40B4-BE49-F238E27FC236}">
                  <a16:creationId xmlns:a16="http://schemas.microsoft.com/office/drawing/2014/main" id="{C85EF494-54C2-46ED-9C68-EAEBB5649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id="{C94CB8B6-FCCB-4BDA-8FD9-8E983B31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30">
              <a:extLst>
                <a:ext uri="{FF2B5EF4-FFF2-40B4-BE49-F238E27FC236}">
                  <a16:creationId xmlns:a16="http://schemas.microsoft.com/office/drawing/2014/main" id="{53400CA3-D33C-428F-9E01-62EA7142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6" y="992357"/>
            <a:ext cx="2432086" cy="51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57" y="992358"/>
            <a:ext cx="2643816" cy="50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39" y="992357"/>
            <a:ext cx="2470696" cy="50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032001" y="3001818"/>
            <a:ext cx="3352800" cy="57132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535515" y="4224653"/>
            <a:ext cx="8042594" cy="55978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8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1767289"/>
            <a:ext cx="52547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14298" y="2449713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25328" y="2922835"/>
            <a:ext cx="5262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A7EED-4016-4628-BA6A-A997559846EC}"/>
              </a:ext>
            </a:extLst>
          </p:cNvPr>
          <p:cNvSpPr txBox="1"/>
          <p:nvPr/>
        </p:nvSpPr>
        <p:spPr>
          <a:xfrm>
            <a:off x="730572" y="3536679"/>
            <a:ext cx="58427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Flutter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để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xây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một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moblie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58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0" y="6210300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2845" y="540770"/>
            <a:ext cx="1062650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Sao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Công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 flipH="1">
            <a:off x="3808422" y="3937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111839" y="5357407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0"/>
          <p:cNvSpPr>
            <a:spLocks/>
          </p:cNvSpPr>
          <p:nvPr/>
        </p:nvSpPr>
        <p:spPr bwMode="auto">
          <a:xfrm>
            <a:off x="4160648" y="6210300"/>
            <a:ext cx="4010895" cy="1993879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1"/>
          <p:cNvSpPr>
            <a:spLocks/>
          </p:cNvSpPr>
          <p:nvPr/>
        </p:nvSpPr>
        <p:spPr bwMode="auto">
          <a:xfrm>
            <a:off x="3232485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rot="16200000" flipH="1">
            <a:off x="5717017" y="3389972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 rot="5400000">
            <a:off x="4641348" y="338997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 rot="10800000">
            <a:off x="5179183" y="286380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06546" y="3705066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38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496"/>
          <p:cNvSpPr>
            <a:spLocks noEditPoints="1"/>
          </p:cNvSpPr>
          <p:nvPr/>
        </p:nvSpPr>
        <p:spPr bwMode="auto">
          <a:xfrm>
            <a:off x="6620112" y="3695540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592"/>
          <p:cNvSpPr>
            <a:spLocks noEditPoints="1"/>
          </p:cNvSpPr>
          <p:nvPr/>
        </p:nvSpPr>
        <p:spPr bwMode="auto">
          <a:xfrm>
            <a:off x="5939631" y="3070885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43138" y="4315506"/>
            <a:ext cx="11280295" cy="1200361"/>
            <a:chOff x="343138" y="3531299"/>
            <a:chExt cx="11280295" cy="1200361"/>
          </a:xfrm>
        </p:grpSpPr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/>
          <p:cNvSpPr txBox="1">
            <a:spLocks/>
          </p:cNvSpPr>
          <p:nvPr/>
        </p:nvSpPr>
        <p:spPr>
          <a:xfrm>
            <a:off x="4017347" y="1965054"/>
            <a:ext cx="4154196" cy="64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trữ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lượng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sách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soát</a:t>
            </a:r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39734" y="1530173"/>
            <a:ext cx="290945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Quản lý lưu trữ thông tin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86942" y="3287063"/>
            <a:ext cx="3916346" cy="857048"/>
            <a:chOff x="886942" y="3033393"/>
            <a:chExt cx="3916346" cy="857048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886942" y="3468274"/>
              <a:ext cx="3916346" cy="4221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sách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cần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thực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hiện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theo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nhóm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thời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gian</a:t>
              </a:r>
              <a:endPara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102228" y="3033393"/>
              <a:ext cx="270106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Lên kế hoạch công việc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58803" y="3287063"/>
            <a:ext cx="3916346" cy="639039"/>
            <a:chOff x="7108746" y="3287063"/>
            <a:chExt cx="3916346" cy="639039"/>
          </a:xfrm>
        </p:grpSpPr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7108746" y="3721944"/>
              <a:ext cx="3916346" cy="2041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Nhắc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nhở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thời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gian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chính</a:t>
              </a:r>
              <a:r>
                <a:rPr lang="en-US" sz="14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xác</a:t>
              </a:r>
              <a:endParaRPr lang="en-US" sz="1400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746" y="3287063"/>
              <a:ext cx="229870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Nhắc nhở công việc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6" grpId="0" animBg="1"/>
      <p:bldP spid="44" grpId="0" animBg="1"/>
      <p:bldP spid="45" grpId="0" animBg="1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BAED935-F3D8-4399-9D17-2D47D0D9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7" b="32668"/>
          <a:stretch/>
        </p:blipFill>
        <p:spPr>
          <a:xfrm>
            <a:off x="1049021" y="0"/>
            <a:ext cx="1118917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F99538-1647-41FF-8127-D9D5A230D8A5}"/>
              </a:ext>
            </a:extLst>
          </p:cNvPr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B98EA9-F04D-41A9-A37C-DDCDEE999F1D}"/>
              </a:ext>
            </a:extLst>
          </p:cNvPr>
          <p:cNvSpPr/>
          <p:nvPr/>
        </p:nvSpPr>
        <p:spPr>
          <a:xfrm rot="16200000">
            <a:off x="2383704" y="1131641"/>
            <a:ext cx="5384984" cy="6067730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rgbClr val="4BA1F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A87F-1722-416E-9730-CAE9B78BA081}"/>
              </a:ext>
            </a:extLst>
          </p:cNvPr>
          <p:cNvSpPr/>
          <p:nvPr/>
        </p:nvSpPr>
        <p:spPr>
          <a:xfrm>
            <a:off x="718820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2403EC-DED4-4432-878F-F9EACE27F80F}"/>
              </a:ext>
            </a:extLst>
          </p:cNvPr>
          <p:cNvSpPr/>
          <p:nvPr/>
        </p:nvSpPr>
        <p:spPr>
          <a:xfrm rot="16200000">
            <a:off x="434753" y="-434752"/>
            <a:ext cx="6857998" cy="7727503"/>
          </a:xfrm>
          <a:custGeom>
            <a:avLst/>
            <a:gdLst>
              <a:gd name="connsiteX0" fmla="*/ 6857998 w 6857998"/>
              <a:gd name="connsiteY0" fmla="*/ 0 h 7727503"/>
              <a:gd name="connsiteX1" fmla="*/ 6857998 w 6857998"/>
              <a:gd name="connsiteY1" fmla="*/ 1727393 h 7727503"/>
              <a:gd name="connsiteX2" fmla="*/ 6854038 w 6857998"/>
              <a:gd name="connsiteY2" fmla="*/ 1884025 h 7727503"/>
              <a:gd name="connsiteX3" fmla="*/ 3810003 w 6857998"/>
              <a:gd name="connsiteY3" fmla="*/ 4775175 h 7727503"/>
              <a:gd name="connsiteX4" fmla="*/ 3429001 w 6857998"/>
              <a:gd name="connsiteY4" fmla="*/ 4775175 h 7727503"/>
              <a:gd name="connsiteX5" fmla="*/ 3429001 w 6857998"/>
              <a:gd name="connsiteY5" fmla="*/ 4775179 h 7727503"/>
              <a:gd name="connsiteX6" fmla="*/ 3048002 w 6857998"/>
              <a:gd name="connsiteY6" fmla="*/ 4775179 h 7727503"/>
              <a:gd name="connsiteX7" fmla="*/ 3966 w 6857998"/>
              <a:gd name="connsiteY7" fmla="*/ 7666327 h 7727503"/>
              <a:gd name="connsiteX8" fmla="*/ 2419 w 6857998"/>
              <a:gd name="connsiteY8" fmla="*/ 7727503 h 7727503"/>
              <a:gd name="connsiteX9" fmla="*/ 0 w 6857998"/>
              <a:gd name="connsiteY9" fmla="*/ 7727503 h 7727503"/>
              <a:gd name="connsiteX10" fmla="*/ 0 w 6857998"/>
              <a:gd name="connsiteY10" fmla="*/ 1727175 h 7727503"/>
              <a:gd name="connsiteX11" fmla="*/ 0 w 6857998"/>
              <a:gd name="connsiteY11" fmla="*/ 1678832 h 7727503"/>
              <a:gd name="connsiteX12" fmla="*/ 0 w 6857998"/>
              <a:gd name="connsiteY12" fmla="*/ 0 h 772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8" h="7727503">
                <a:moveTo>
                  <a:pt x="6857998" y="0"/>
                </a:moveTo>
                <a:lnTo>
                  <a:pt x="6857998" y="1727393"/>
                </a:lnTo>
                <a:lnTo>
                  <a:pt x="6854038" y="1884025"/>
                </a:lnTo>
                <a:cubicBezTo>
                  <a:pt x="6772403" y="3494496"/>
                  <a:pt x="5440762" y="4775176"/>
                  <a:pt x="3810003" y="4775175"/>
                </a:cubicBezTo>
                <a:lnTo>
                  <a:pt x="3429001" y="4775175"/>
                </a:lnTo>
                <a:lnTo>
                  <a:pt x="3429001" y="4775179"/>
                </a:lnTo>
                <a:lnTo>
                  <a:pt x="3048002" y="4775179"/>
                </a:lnTo>
                <a:cubicBezTo>
                  <a:pt x="1417243" y="4775179"/>
                  <a:pt x="85602" y="6055858"/>
                  <a:pt x="3966" y="7666327"/>
                </a:cubicBezTo>
                <a:lnTo>
                  <a:pt x="2419" y="7727503"/>
                </a:lnTo>
                <a:lnTo>
                  <a:pt x="0" y="7727503"/>
                </a:lnTo>
                <a:lnTo>
                  <a:pt x="0" y="1727175"/>
                </a:lnTo>
                <a:lnTo>
                  <a:pt x="0" y="16788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53E8D-F66C-4706-B851-60E379E0C131}"/>
              </a:ext>
            </a:extLst>
          </p:cNvPr>
          <p:cNvSpPr txBox="1"/>
          <p:nvPr/>
        </p:nvSpPr>
        <p:spPr>
          <a:xfrm>
            <a:off x="7475491" y="1741601"/>
            <a:ext cx="431166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TẠI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SAO SỬ DỤNG FLUTTER?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862BC-CBF1-4907-82AC-0FB9A72A177D}"/>
              </a:ext>
            </a:extLst>
          </p:cNvPr>
          <p:cNvSpPr txBox="1"/>
          <p:nvPr/>
        </p:nvSpPr>
        <p:spPr>
          <a:xfrm>
            <a:off x="7475491" y="3484355"/>
            <a:ext cx="36674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Hiện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nay,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rất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nhiều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ngôn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ngữ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để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xây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dựng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ứng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Segoe UI"/>
              </a:rPr>
              <a:t>dụng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 mobile( java, C#, Kotlin,…)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486E42-C69F-4A07-9E99-4CFF0C845C2F}"/>
              </a:ext>
            </a:extLst>
          </p:cNvPr>
          <p:cNvGrpSpPr/>
          <p:nvPr/>
        </p:nvGrpSpPr>
        <p:grpSpPr>
          <a:xfrm>
            <a:off x="-1344173" y="476672"/>
            <a:ext cx="7826355" cy="5869765"/>
            <a:chOff x="-3427076" y="476672"/>
            <a:chExt cx="7826355" cy="586976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14BFD8-F7B8-44C3-BF70-E155BF52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32549" y="1340768"/>
              <a:ext cx="6067732" cy="4044479"/>
            </a:xfrm>
            <a:prstGeom prst="round2SameRect">
              <a:avLst>
                <a:gd name="adj1" fmla="val 5834"/>
                <a:gd name="adj2" fmla="val 0"/>
              </a:avLst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9A7ABB-798B-4C45-9BE3-2635DCDCC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21779" r="21779" b="21779"/>
            <a:stretch/>
          </p:blipFill>
          <p:spPr>
            <a:xfrm>
              <a:off x="-3427076" y="476672"/>
              <a:ext cx="7826355" cy="58697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17AC8F-DCD4-45E7-A78C-445208914CAB}"/>
              </a:ext>
            </a:extLst>
          </p:cNvPr>
          <p:cNvGrpSpPr/>
          <p:nvPr/>
        </p:nvGrpSpPr>
        <p:grpSpPr>
          <a:xfrm>
            <a:off x="7040918" y="2038345"/>
            <a:ext cx="288032" cy="288032"/>
            <a:chOff x="8472264" y="1805939"/>
            <a:chExt cx="288032" cy="2880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C8A364-E443-4426-ADBA-2B74E5B2E59D}"/>
                </a:ext>
              </a:extLst>
            </p:cNvPr>
            <p:cNvSpPr/>
            <p:nvPr/>
          </p:nvSpPr>
          <p:spPr>
            <a:xfrm>
              <a:off x="8472264" y="1805939"/>
              <a:ext cx="288032" cy="2880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B0A4075-8D3B-4175-8B6C-1271707C686E}"/>
                </a:ext>
              </a:extLst>
            </p:cNvPr>
            <p:cNvSpPr/>
            <p:nvPr/>
          </p:nvSpPr>
          <p:spPr>
            <a:xfrm rot="5400000">
              <a:off x="8574516" y="1927096"/>
              <a:ext cx="83529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5CD112-5064-48C2-B5BC-41AE36F29DFA}"/>
              </a:ext>
            </a:extLst>
          </p:cNvPr>
          <p:cNvGrpSpPr/>
          <p:nvPr/>
        </p:nvGrpSpPr>
        <p:grpSpPr>
          <a:xfrm>
            <a:off x="4797194" y="2622366"/>
            <a:ext cx="1628102" cy="3262863"/>
            <a:chOff x="4361179" y="2326376"/>
            <a:chExt cx="1628102" cy="326286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F8B967F-F47F-4211-8D55-EA1DC5E6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D5DF0C-39F6-4A53-94C8-6D65D9BB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9" y="2326376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26" name="Picture 2" descr="Free Flutter Icon of Flat style - Available in SVG, PNG, EPS, AI &amp; Icon  fonts">
            <a:extLst>
              <a:ext uri="{FF2B5EF4-FFF2-40B4-BE49-F238E27FC236}">
                <a16:creationId xmlns:a16="http://schemas.microsoft.com/office/drawing/2014/main" id="{753511E9-F278-4919-A14A-2BCD6D5E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32" y="2548956"/>
            <a:ext cx="1628102" cy="16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ree Flutter Icon of Flat style - Available in SVG, PNG, EPS, AI &amp; Icon  fonts">
            <a:extLst>
              <a:ext uri="{FF2B5EF4-FFF2-40B4-BE49-F238E27FC236}">
                <a16:creationId xmlns:a16="http://schemas.microsoft.com/office/drawing/2014/main" id="{F3DE3816-3DD0-4D7A-BD89-78688168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3814907"/>
            <a:ext cx="877778" cy="8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9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 rot="2700000">
            <a:off x="4946034" y="2982077"/>
            <a:ext cx="2299930" cy="2299929"/>
          </a:xfrm>
          <a:prstGeom prst="rect">
            <a:avLst/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175051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53560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64306" y="2206799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" name="Rectangle 26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64306" y="49952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39447" y="2592498"/>
            <a:ext cx="513107" cy="291991"/>
            <a:chOff x="10453688" y="2085975"/>
            <a:chExt cx="287337" cy="163513"/>
          </a:xfrm>
          <a:solidFill>
            <a:srgbClr val="F6443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00430" y="3937809"/>
            <a:ext cx="395049" cy="388466"/>
            <a:chOff x="6443663" y="2484438"/>
            <a:chExt cx="285750" cy="280987"/>
          </a:xfrm>
          <a:solidFill>
            <a:srgbClr val="F6443B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4236" y="3944157"/>
            <a:ext cx="405018" cy="375771"/>
            <a:chOff x="9879013" y="2500313"/>
            <a:chExt cx="285750" cy="265113"/>
          </a:xfrm>
          <a:solidFill>
            <a:srgbClr val="F6443B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5923274" y="5329418"/>
            <a:ext cx="395049" cy="395049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975262" y="1529176"/>
            <a:ext cx="267425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Dễ Học Và Dễ Sử Dụng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53672" y="3921211"/>
            <a:ext cx="194925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Biên Dịch Nhanh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7078" y="3955341"/>
            <a:ext cx="152125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Đa Nền Tảng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4522" y="6409326"/>
            <a:ext cx="446295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Nhanh Chóng Thực Hiện Hoá Ý Tưởng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622708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LÝ DO SỬ DỤNG FLUTTER?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6" grpId="0"/>
      <p:bldP spid="60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14575131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829572"/>
            <a:ext cx="6958011" cy="15931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vi-VN" sz="2400" b="1" dirty="0" err="1">
                <a:solidFill>
                  <a:schemeClr val="bg1"/>
                </a:solidFill>
              </a:rPr>
              <a:t>Flutter</a:t>
            </a:r>
            <a:r>
              <a:rPr lang="vi-VN" sz="2400" b="1" dirty="0">
                <a:solidFill>
                  <a:schemeClr val="bg1"/>
                </a:solidFill>
              </a:rPr>
              <a:t> 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 UI </a:t>
            </a:r>
            <a:r>
              <a:rPr lang="vi-VN" sz="2400" dirty="0" err="1">
                <a:solidFill>
                  <a:schemeClr val="bg1"/>
                </a:solidFill>
              </a:rPr>
              <a:t>Framework</a:t>
            </a:r>
            <a:r>
              <a:rPr lang="vi-VN" sz="2400" dirty="0">
                <a:solidFill>
                  <a:schemeClr val="bg1"/>
                </a:solidFill>
              </a:rPr>
              <a:t> </a:t>
            </a:r>
            <a:r>
              <a:rPr lang="vi-VN" sz="2400" dirty="0" err="1">
                <a:solidFill>
                  <a:schemeClr val="bg1"/>
                </a:solidFill>
              </a:rPr>
              <a:t>mã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nguồn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mở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dành</a:t>
            </a:r>
            <a:r>
              <a:rPr lang="vi-VN" sz="2400" dirty="0">
                <a:solidFill>
                  <a:schemeClr val="bg1"/>
                </a:solidFill>
              </a:rPr>
              <a:t> cho di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, </a:t>
            </a:r>
            <a:r>
              <a:rPr lang="vi-VN" sz="2400" dirty="0" err="1">
                <a:solidFill>
                  <a:schemeClr val="bg1"/>
                </a:solidFill>
              </a:rPr>
              <a:t>miễn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phí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được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tạo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bởi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Google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phát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hành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vào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tháng</a:t>
            </a:r>
            <a:r>
              <a:rPr lang="vi-VN" sz="2400" dirty="0">
                <a:solidFill>
                  <a:schemeClr val="bg1"/>
                </a:solidFill>
              </a:rPr>
              <a:t> 5 năm 2017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6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153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84637" y="2507592"/>
            <a:ext cx="695801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vi-VN" b="1" dirty="0">
                <a:solidFill>
                  <a:schemeClr val="bg1"/>
                </a:solidFill>
              </a:rPr>
              <a:t>SDK (</a:t>
            </a:r>
            <a:r>
              <a:rPr lang="vi-VN" b="1" dirty="0" err="1">
                <a:solidFill>
                  <a:schemeClr val="bg1"/>
                </a:solidFill>
              </a:rPr>
              <a:t>Software</a:t>
            </a:r>
            <a:r>
              <a:rPr lang="vi-VN" b="1" dirty="0">
                <a:solidFill>
                  <a:schemeClr val="bg1"/>
                </a:solidFill>
              </a:rPr>
              <a:t> </a:t>
            </a:r>
            <a:r>
              <a:rPr lang="vi-VN" b="1" dirty="0" err="1">
                <a:solidFill>
                  <a:schemeClr val="bg1"/>
                </a:solidFill>
              </a:rPr>
              <a:t>Development</a:t>
            </a:r>
            <a:r>
              <a:rPr lang="vi-VN" b="1" dirty="0">
                <a:solidFill>
                  <a:schemeClr val="bg1"/>
                </a:solidFill>
              </a:rPr>
              <a:t> </a:t>
            </a:r>
            <a:r>
              <a:rPr lang="vi-VN" b="1" dirty="0" err="1">
                <a:solidFill>
                  <a:schemeClr val="bg1"/>
                </a:solidFill>
              </a:rPr>
              <a:t>Kit</a:t>
            </a:r>
            <a:r>
              <a:rPr lang="vi-VN" b="1" dirty="0">
                <a:solidFill>
                  <a:schemeClr val="bg1"/>
                </a:solidFill>
              </a:rPr>
              <a:t>):</a:t>
            </a:r>
            <a:r>
              <a:rPr lang="vi-VN" dirty="0">
                <a:solidFill>
                  <a:schemeClr val="bg1"/>
                </a:solidFill>
              </a:rPr>
              <a:t> 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bộ</a:t>
            </a:r>
            <a:r>
              <a:rPr lang="vi-VN" dirty="0">
                <a:solidFill>
                  <a:schemeClr val="bg1"/>
                </a:solidFill>
              </a:rPr>
              <a:t> sưu </a:t>
            </a:r>
            <a:r>
              <a:rPr lang="vi-VN" dirty="0" err="1">
                <a:solidFill>
                  <a:schemeClr val="bg1"/>
                </a:solidFill>
              </a:rPr>
              <a:t>tập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cụ</a:t>
            </a:r>
            <a:r>
              <a:rPr lang="vi-VN" dirty="0">
                <a:solidFill>
                  <a:schemeClr val="bg1"/>
                </a:solidFill>
              </a:rPr>
              <a:t>  </a:t>
            </a:r>
            <a:r>
              <a:rPr lang="vi-VN" dirty="0" err="1">
                <a:solidFill>
                  <a:schemeClr val="bg1"/>
                </a:solidFill>
              </a:rPr>
              <a:t>giúp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phát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triển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ứng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, bao </a:t>
            </a:r>
            <a:r>
              <a:rPr lang="vi-VN" dirty="0" err="1">
                <a:solidFill>
                  <a:schemeClr val="bg1"/>
                </a:solidFill>
              </a:rPr>
              <a:t>gồm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cụ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để</a:t>
            </a:r>
            <a:r>
              <a:rPr lang="vi-VN" dirty="0">
                <a:solidFill>
                  <a:schemeClr val="bg1"/>
                </a:solidFill>
              </a:rPr>
              <a:t> biên </a:t>
            </a:r>
            <a:r>
              <a:rPr lang="vi-VN" dirty="0" err="1">
                <a:solidFill>
                  <a:schemeClr val="bg1"/>
                </a:solidFill>
              </a:rPr>
              <a:t>dịch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thành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máy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gốc</a:t>
            </a:r>
            <a:r>
              <a:rPr lang="vi-VN" dirty="0">
                <a:solidFill>
                  <a:schemeClr val="bg1"/>
                </a:solidFill>
              </a:rPr>
              <a:t> (</a:t>
            </a:r>
            <a:r>
              <a:rPr lang="vi-VN" dirty="0" err="1">
                <a:solidFill>
                  <a:schemeClr val="bg1"/>
                </a:solidFill>
              </a:rPr>
              <a:t>mã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iOS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Android</a:t>
            </a:r>
            <a:r>
              <a:rPr lang="vi-VN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BAEA3-806D-4B4F-A3B8-7212EA0E914F}"/>
              </a:ext>
            </a:extLst>
          </p:cNvPr>
          <p:cNvSpPr txBox="1"/>
          <p:nvPr/>
        </p:nvSpPr>
        <p:spPr>
          <a:xfrm>
            <a:off x="4906010" y="4007266"/>
            <a:ext cx="695801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Framework (UI Library based on widgets):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UI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(button, text inputs, slider, v.v.) </a:t>
            </a:r>
            <a:r>
              <a:rPr lang="en-US" dirty="0" err="1">
                <a:solidFill>
                  <a:schemeClr val="bg1"/>
                </a:solidFill>
              </a:rPr>
              <a:t>giúp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tùy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mình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FF93BB-9911-43BA-9DC9-4B5CEBD4CF4F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EBF2E-0043-4ACD-AB8D-B344B40F5616}"/>
              </a:ext>
            </a:extLst>
          </p:cNvPr>
          <p:cNvSpPr txBox="1"/>
          <p:nvPr/>
        </p:nvSpPr>
        <p:spPr>
          <a:xfrm>
            <a:off x="4826050" y="1592693"/>
            <a:ext cx="695801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Cấu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Trúc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4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33" y="3509963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TÌM HIỂU FLUTTER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4919504" y="2968860"/>
            <a:ext cx="6958011" cy="10391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2400" noProof="0" dirty="0" err="1">
                <a:solidFill>
                  <a:schemeClr val="bg1"/>
                </a:solidFill>
              </a:rPr>
              <a:t>Để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lập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trình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với</a:t>
            </a:r>
            <a:r>
              <a:rPr lang="en-US" sz="2400" noProof="0" dirty="0">
                <a:solidFill>
                  <a:schemeClr val="bg1"/>
                </a:solidFill>
              </a:rPr>
              <a:t> Flutter, </a:t>
            </a:r>
            <a:r>
              <a:rPr lang="en-US" sz="2400" noProof="0" dirty="0" err="1">
                <a:solidFill>
                  <a:schemeClr val="bg1"/>
                </a:solidFill>
              </a:rPr>
              <a:t>cần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phải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sử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dụng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ngôn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ngữ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hướng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lập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trình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đối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noProof="0" dirty="0" err="1">
                <a:solidFill>
                  <a:schemeClr val="bg1"/>
                </a:solidFill>
              </a:rPr>
              <a:t>tượng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en-US" sz="2400" b="1" noProof="0" dirty="0">
                <a:solidFill>
                  <a:schemeClr val="bg1"/>
                </a:solidFill>
              </a:rPr>
              <a:t>Dart.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671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637</Words>
  <Application>Microsoft Office PowerPoint</Application>
  <PresentationFormat>Widescreen</PresentationFormat>
  <Paragraphs>104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Arabic Typesetting</vt:lpstr>
      <vt:lpstr>Arial</vt:lpstr>
      <vt:lpstr>Calibri</vt:lpstr>
      <vt:lpstr>Calibri Light</vt:lpstr>
      <vt:lpstr>Segoe UI</vt:lpstr>
      <vt:lpstr>Segoe UI (Body)</vt:lpstr>
      <vt:lpstr>Segoe UI Black</vt:lpstr>
      <vt:lpstr>Segoe UI Semibold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Vũ Đình</dc:creator>
  <cp:lastModifiedBy>Dell Inspiron</cp:lastModifiedBy>
  <cp:revision>37</cp:revision>
  <dcterms:created xsi:type="dcterms:W3CDTF">2021-05-20T01:19:23Z</dcterms:created>
  <dcterms:modified xsi:type="dcterms:W3CDTF">2021-05-20T14:22:54Z</dcterms:modified>
</cp:coreProperties>
</file>